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64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326B"/>
    <a:srgbClr val="3B4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10"/>
    <p:restoredTop sz="94667"/>
  </p:normalViewPr>
  <p:slideViewPr>
    <p:cSldViewPr snapToGrid="0" snapToObjects="1">
      <p:cViewPr varScale="1">
        <p:scale>
          <a:sx n="135" d="100"/>
          <a:sy n="135" d="100"/>
        </p:scale>
        <p:origin x="184" y="6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916CE8-32F5-4478-9310-C4D2615A97BC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BF2C092-C8BA-487C-968C-20018534D405}">
      <dgm:prSet/>
      <dgm:spPr/>
      <dgm:t>
        <a:bodyPr/>
        <a:lstStyle/>
        <a:p>
          <a:pPr>
            <a:defRPr cap="all"/>
          </a:pPr>
          <a:r>
            <a:rPr lang="en-US" b="0" i="0"/>
            <a:t>Introduction to Hive and its role in Big Data</a:t>
          </a:r>
          <a:endParaRPr lang="en-US"/>
        </a:p>
      </dgm:t>
    </dgm:pt>
    <dgm:pt modelId="{8BC98367-044D-4825-858B-1D3F92E990EF}" type="parTrans" cxnId="{9598C303-D9AE-4A64-9031-B211C944E0DC}">
      <dgm:prSet/>
      <dgm:spPr/>
      <dgm:t>
        <a:bodyPr/>
        <a:lstStyle/>
        <a:p>
          <a:endParaRPr lang="en-US"/>
        </a:p>
      </dgm:t>
    </dgm:pt>
    <dgm:pt modelId="{5973F374-7966-4A1D-B7FF-551CDE3F7537}" type="sibTrans" cxnId="{9598C303-D9AE-4A64-9031-B211C944E0DC}">
      <dgm:prSet/>
      <dgm:spPr/>
      <dgm:t>
        <a:bodyPr/>
        <a:lstStyle/>
        <a:p>
          <a:endParaRPr lang="en-US"/>
        </a:p>
      </dgm:t>
    </dgm:pt>
    <dgm:pt modelId="{841A3641-0A98-4253-BDFC-504BB0AB6DCC}">
      <dgm:prSet/>
      <dgm:spPr/>
      <dgm:t>
        <a:bodyPr/>
        <a:lstStyle/>
        <a:p>
          <a:pPr>
            <a:defRPr cap="all"/>
          </a:pPr>
          <a:r>
            <a:rPr lang="en-US" b="0" i="0"/>
            <a:t>Understanding HiveQL and its SQL-like querying on Hadoop</a:t>
          </a:r>
          <a:endParaRPr lang="en-US"/>
        </a:p>
      </dgm:t>
    </dgm:pt>
    <dgm:pt modelId="{0B061C91-E1D3-4614-940F-7CB6F2EEB54A}" type="parTrans" cxnId="{CBD2B7B4-6640-44DA-9F3C-F8A2882F74FC}">
      <dgm:prSet/>
      <dgm:spPr/>
      <dgm:t>
        <a:bodyPr/>
        <a:lstStyle/>
        <a:p>
          <a:endParaRPr lang="en-US"/>
        </a:p>
      </dgm:t>
    </dgm:pt>
    <dgm:pt modelId="{7B44EA37-13E4-4865-8483-A08110F7F16D}" type="sibTrans" cxnId="{CBD2B7B4-6640-44DA-9F3C-F8A2882F74FC}">
      <dgm:prSet/>
      <dgm:spPr/>
      <dgm:t>
        <a:bodyPr/>
        <a:lstStyle/>
        <a:p>
          <a:endParaRPr lang="en-US"/>
        </a:p>
      </dgm:t>
    </dgm:pt>
    <dgm:pt modelId="{14C71B4E-8CDC-4921-B81B-D3F6B644D318}">
      <dgm:prSet/>
      <dgm:spPr/>
      <dgm:t>
        <a:bodyPr/>
        <a:lstStyle/>
        <a:p>
          <a:pPr>
            <a:defRPr cap="all"/>
          </a:pPr>
          <a:r>
            <a:rPr lang="en-US" b="0" i="0"/>
            <a:t>Hive ACID Transactions</a:t>
          </a:r>
          <a:endParaRPr lang="en-US"/>
        </a:p>
      </dgm:t>
    </dgm:pt>
    <dgm:pt modelId="{07D917D6-F1C5-412D-88DE-439E1A491CBC}" type="parTrans" cxnId="{966B9B06-3133-40EF-A804-97DD53FB9758}">
      <dgm:prSet/>
      <dgm:spPr/>
      <dgm:t>
        <a:bodyPr/>
        <a:lstStyle/>
        <a:p>
          <a:endParaRPr lang="en-US"/>
        </a:p>
      </dgm:t>
    </dgm:pt>
    <dgm:pt modelId="{F5D449E6-2417-4FF8-B8D7-F3E57F096A16}" type="sibTrans" cxnId="{966B9B06-3133-40EF-A804-97DD53FB9758}">
      <dgm:prSet/>
      <dgm:spPr/>
      <dgm:t>
        <a:bodyPr/>
        <a:lstStyle/>
        <a:p>
          <a:endParaRPr lang="en-US"/>
        </a:p>
      </dgm:t>
    </dgm:pt>
    <dgm:pt modelId="{BDAD761B-C113-4770-B23E-0AC4B8E427D8}">
      <dgm:prSet/>
      <dgm:spPr/>
      <dgm:t>
        <a:bodyPr/>
        <a:lstStyle/>
        <a:p>
          <a:pPr>
            <a:defRPr cap="all"/>
          </a:pPr>
          <a:r>
            <a:rPr lang="en-US" b="0" i="0"/>
            <a:t>Hive: Supported File and Data Types</a:t>
          </a:r>
          <a:endParaRPr lang="en-US"/>
        </a:p>
      </dgm:t>
    </dgm:pt>
    <dgm:pt modelId="{00810388-6318-40A5-8BA0-F5940FA4ED29}" type="parTrans" cxnId="{D2C0AFEB-2782-483F-B8C6-B8AA4A8B8DDA}">
      <dgm:prSet/>
      <dgm:spPr/>
      <dgm:t>
        <a:bodyPr/>
        <a:lstStyle/>
        <a:p>
          <a:endParaRPr lang="en-US"/>
        </a:p>
      </dgm:t>
    </dgm:pt>
    <dgm:pt modelId="{0D8D07F0-DD7F-4587-B704-F82E0A90F5FC}" type="sibTrans" cxnId="{D2C0AFEB-2782-483F-B8C6-B8AA4A8B8DDA}">
      <dgm:prSet/>
      <dgm:spPr/>
      <dgm:t>
        <a:bodyPr/>
        <a:lstStyle/>
        <a:p>
          <a:endParaRPr lang="en-US"/>
        </a:p>
      </dgm:t>
    </dgm:pt>
    <dgm:pt modelId="{DC72F7FB-EA55-4DC3-B215-78815FF672E6}">
      <dgm:prSet/>
      <dgm:spPr/>
      <dgm:t>
        <a:bodyPr/>
        <a:lstStyle/>
        <a:p>
          <a:pPr>
            <a:defRPr cap="all"/>
          </a:pPr>
          <a:r>
            <a:rPr lang="en-US" b="0" i="0"/>
            <a:t>Exploration of Data Warehousing concepts in Big Data</a:t>
          </a:r>
          <a:endParaRPr lang="en-US"/>
        </a:p>
      </dgm:t>
    </dgm:pt>
    <dgm:pt modelId="{EFB0F2AF-CB01-4192-9D97-C17370F98D62}" type="parTrans" cxnId="{7914EBE8-4B65-4291-9929-12EB59D2448D}">
      <dgm:prSet/>
      <dgm:spPr/>
      <dgm:t>
        <a:bodyPr/>
        <a:lstStyle/>
        <a:p>
          <a:endParaRPr lang="en-US"/>
        </a:p>
      </dgm:t>
    </dgm:pt>
    <dgm:pt modelId="{828CFB40-4214-4F52-82FB-2DA33DD3D40E}" type="sibTrans" cxnId="{7914EBE8-4B65-4291-9929-12EB59D2448D}">
      <dgm:prSet/>
      <dgm:spPr/>
      <dgm:t>
        <a:bodyPr/>
        <a:lstStyle/>
        <a:p>
          <a:endParaRPr lang="en-US"/>
        </a:p>
      </dgm:t>
    </dgm:pt>
    <dgm:pt modelId="{322997DD-A854-2240-AFA5-C65AA4A091F1}" type="pres">
      <dgm:prSet presAssocID="{5F916CE8-32F5-4478-9310-C4D2615A97BC}" presName="linear" presStyleCnt="0">
        <dgm:presLayoutVars>
          <dgm:animLvl val="lvl"/>
          <dgm:resizeHandles val="exact"/>
        </dgm:presLayoutVars>
      </dgm:prSet>
      <dgm:spPr/>
    </dgm:pt>
    <dgm:pt modelId="{4994D5B4-B345-0F48-8CA5-0BCDAC1E6BCA}" type="pres">
      <dgm:prSet presAssocID="{ABF2C092-C8BA-487C-968C-20018534D40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E1715F0-AE68-EA4A-B091-FC3A68A3C1AA}" type="pres">
      <dgm:prSet presAssocID="{5973F374-7966-4A1D-B7FF-551CDE3F7537}" presName="spacer" presStyleCnt="0"/>
      <dgm:spPr/>
    </dgm:pt>
    <dgm:pt modelId="{90A89FAC-F472-2D40-815F-CAEFFE94C447}" type="pres">
      <dgm:prSet presAssocID="{841A3641-0A98-4253-BDFC-504BB0AB6DC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BB65D22-1A83-364D-A989-00176CE289DC}" type="pres">
      <dgm:prSet presAssocID="{7B44EA37-13E4-4865-8483-A08110F7F16D}" presName="spacer" presStyleCnt="0"/>
      <dgm:spPr/>
    </dgm:pt>
    <dgm:pt modelId="{A7D48801-5E11-FC4D-89AF-047730C046E8}" type="pres">
      <dgm:prSet presAssocID="{14C71B4E-8CDC-4921-B81B-D3F6B644D31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FCD6B53-24FF-8144-AACD-453D9CD934DA}" type="pres">
      <dgm:prSet presAssocID="{F5D449E6-2417-4FF8-B8D7-F3E57F096A16}" presName="spacer" presStyleCnt="0"/>
      <dgm:spPr/>
    </dgm:pt>
    <dgm:pt modelId="{7BB184DA-9715-3546-B37E-724FEAB15BB5}" type="pres">
      <dgm:prSet presAssocID="{BDAD761B-C113-4770-B23E-0AC4B8E427D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6BD83FF-562B-A042-9158-02B13C724B59}" type="pres">
      <dgm:prSet presAssocID="{0D8D07F0-DD7F-4587-B704-F82E0A90F5FC}" presName="spacer" presStyleCnt="0"/>
      <dgm:spPr/>
    </dgm:pt>
    <dgm:pt modelId="{8C9A417A-C3C9-7D42-BA2D-BAEFC37264A0}" type="pres">
      <dgm:prSet presAssocID="{DC72F7FB-EA55-4DC3-B215-78815FF672E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598C303-D9AE-4A64-9031-B211C944E0DC}" srcId="{5F916CE8-32F5-4478-9310-C4D2615A97BC}" destId="{ABF2C092-C8BA-487C-968C-20018534D405}" srcOrd="0" destOrd="0" parTransId="{8BC98367-044D-4825-858B-1D3F92E990EF}" sibTransId="{5973F374-7966-4A1D-B7FF-551CDE3F7537}"/>
    <dgm:cxn modelId="{966B9B06-3133-40EF-A804-97DD53FB9758}" srcId="{5F916CE8-32F5-4478-9310-C4D2615A97BC}" destId="{14C71B4E-8CDC-4921-B81B-D3F6B644D318}" srcOrd="2" destOrd="0" parTransId="{07D917D6-F1C5-412D-88DE-439E1A491CBC}" sibTransId="{F5D449E6-2417-4FF8-B8D7-F3E57F096A16}"/>
    <dgm:cxn modelId="{361DED21-A63F-6240-BD88-04D3DDA5D8E7}" type="presOf" srcId="{5F916CE8-32F5-4478-9310-C4D2615A97BC}" destId="{322997DD-A854-2240-AFA5-C65AA4A091F1}" srcOrd="0" destOrd="0" presId="urn:microsoft.com/office/officeart/2005/8/layout/vList2"/>
    <dgm:cxn modelId="{E4F0C87B-E86D-B44B-966C-97A3286EEDAD}" type="presOf" srcId="{ABF2C092-C8BA-487C-968C-20018534D405}" destId="{4994D5B4-B345-0F48-8CA5-0BCDAC1E6BCA}" srcOrd="0" destOrd="0" presId="urn:microsoft.com/office/officeart/2005/8/layout/vList2"/>
    <dgm:cxn modelId="{CF2C2CA6-18AE-1E41-8140-11731DEE6435}" type="presOf" srcId="{BDAD761B-C113-4770-B23E-0AC4B8E427D8}" destId="{7BB184DA-9715-3546-B37E-724FEAB15BB5}" srcOrd="0" destOrd="0" presId="urn:microsoft.com/office/officeart/2005/8/layout/vList2"/>
    <dgm:cxn modelId="{C981ECAE-7C32-F346-A88A-CE8C63C361B6}" type="presOf" srcId="{DC72F7FB-EA55-4DC3-B215-78815FF672E6}" destId="{8C9A417A-C3C9-7D42-BA2D-BAEFC37264A0}" srcOrd="0" destOrd="0" presId="urn:microsoft.com/office/officeart/2005/8/layout/vList2"/>
    <dgm:cxn modelId="{CBD2B7B4-6640-44DA-9F3C-F8A2882F74FC}" srcId="{5F916CE8-32F5-4478-9310-C4D2615A97BC}" destId="{841A3641-0A98-4253-BDFC-504BB0AB6DCC}" srcOrd="1" destOrd="0" parTransId="{0B061C91-E1D3-4614-940F-7CB6F2EEB54A}" sibTransId="{7B44EA37-13E4-4865-8483-A08110F7F16D}"/>
    <dgm:cxn modelId="{9C4D5DB9-8A8F-B547-854E-07AB599CCA4F}" type="presOf" srcId="{841A3641-0A98-4253-BDFC-504BB0AB6DCC}" destId="{90A89FAC-F472-2D40-815F-CAEFFE94C447}" srcOrd="0" destOrd="0" presId="urn:microsoft.com/office/officeart/2005/8/layout/vList2"/>
    <dgm:cxn modelId="{7914EBE8-4B65-4291-9929-12EB59D2448D}" srcId="{5F916CE8-32F5-4478-9310-C4D2615A97BC}" destId="{DC72F7FB-EA55-4DC3-B215-78815FF672E6}" srcOrd="4" destOrd="0" parTransId="{EFB0F2AF-CB01-4192-9D97-C17370F98D62}" sibTransId="{828CFB40-4214-4F52-82FB-2DA33DD3D40E}"/>
    <dgm:cxn modelId="{D2C0AFEB-2782-483F-B8C6-B8AA4A8B8DDA}" srcId="{5F916CE8-32F5-4478-9310-C4D2615A97BC}" destId="{BDAD761B-C113-4770-B23E-0AC4B8E427D8}" srcOrd="3" destOrd="0" parTransId="{00810388-6318-40A5-8BA0-F5940FA4ED29}" sibTransId="{0D8D07F0-DD7F-4587-B704-F82E0A90F5FC}"/>
    <dgm:cxn modelId="{5AA542F8-7D67-8E42-813E-92A84D74F8B1}" type="presOf" srcId="{14C71B4E-8CDC-4921-B81B-D3F6B644D318}" destId="{A7D48801-5E11-FC4D-89AF-047730C046E8}" srcOrd="0" destOrd="0" presId="urn:microsoft.com/office/officeart/2005/8/layout/vList2"/>
    <dgm:cxn modelId="{2BA6FD49-52E1-A347-973F-AB3DD4DB709F}" type="presParOf" srcId="{322997DD-A854-2240-AFA5-C65AA4A091F1}" destId="{4994D5B4-B345-0F48-8CA5-0BCDAC1E6BCA}" srcOrd="0" destOrd="0" presId="urn:microsoft.com/office/officeart/2005/8/layout/vList2"/>
    <dgm:cxn modelId="{49AA0F27-7D60-634A-8F37-B08041025675}" type="presParOf" srcId="{322997DD-A854-2240-AFA5-C65AA4A091F1}" destId="{AE1715F0-AE68-EA4A-B091-FC3A68A3C1AA}" srcOrd="1" destOrd="0" presId="urn:microsoft.com/office/officeart/2005/8/layout/vList2"/>
    <dgm:cxn modelId="{F1FEB802-0C6E-9B41-B77E-DA055901A501}" type="presParOf" srcId="{322997DD-A854-2240-AFA5-C65AA4A091F1}" destId="{90A89FAC-F472-2D40-815F-CAEFFE94C447}" srcOrd="2" destOrd="0" presId="urn:microsoft.com/office/officeart/2005/8/layout/vList2"/>
    <dgm:cxn modelId="{B1108D41-EF47-6942-8AC1-0D5624112736}" type="presParOf" srcId="{322997DD-A854-2240-AFA5-C65AA4A091F1}" destId="{DBB65D22-1A83-364D-A989-00176CE289DC}" srcOrd="3" destOrd="0" presId="urn:microsoft.com/office/officeart/2005/8/layout/vList2"/>
    <dgm:cxn modelId="{153E9C57-FF3C-0940-881E-B12159052893}" type="presParOf" srcId="{322997DD-A854-2240-AFA5-C65AA4A091F1}" destId="{A7D48801-5E11-FC4D-89AF-047730C046E8}" srcOrd="4" destOrd="0" presId="urn:microsoft.com/office/officeart/2005/8/layout/vList2"/>
    <dgm:cxn modelId="{C3C7BBD2-0F29-2144-AC35-98E44D1FE8E3}" type="presParOf" srcId="{322997DD-A854-2240-AFA5-C65AA4A091F1}" destId="{1FCD6B53-24FF-8144-AACD-453D9CD934DA}" srcOrd="5" destOrd="0" presId="urn:microsoft.com/office/officeart/2005/8/layout/vList2"/>
    <dgm:cxn modelId="{8A85E985-50D1-594D-A91E-50D60ABF6EE6}" type="presParOf" srcId="{322997DD-A854-2240-AFA5-C65AA4A091F1}" destId="{7BB184DA-9715-3546-B37E-724FEAB15BB5}" srcOrd="6" destOrd="0" presId="urn:microsoft.com/office/officeart/2005/8/layout/vList2"/>
    <dgm:cxn modelId="{9FD8B356-D465-B74D-AE7B-065F5A66458D}" type="presParOf" srcId="{322997DD-A854-2240-AFA5-C65AA4A091F1}" destId="{76BD83FF-562B-A042-9158-02B13C724B59}" srcOrd="7" destOrd="0" presId="urn:microsoft.com/office/officeart/2005/8/layout/vList2"/>
    <dgm:cxn modelId="{2E0456B4-4B45-F545-A735-515F8028BCD0}" type="presParOf" srcId="{322997DD-A854-2240-AFA5-C65AA4A091F1}" destId="{8C9A417A-C3C9-7D42-BA2D-BAEFC37264A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36EBB0C-730C-4A21-852F-72DB351E67DF}" type="doc">
      <dgm:prSet loTypeId="urn:microsoft.com/office/officeart/2005/8/layout/hierarchy1" loCatId="hierarchy" qsTypeId="urn:microsoft.com/office/officeart/2005/8/quickstyle/simple2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5F3D0D7F-183E-4C94-AC7A-73860E19E0D7}">
      <dgm:prSet/>
      <dgm:spPr/>
      <dgm:t>
        <a:bodyPr/>
        <a:lstStyle/>
        <a:p>
          <a:r>
            <a:rPr lang="en-US" b="0" i="0"/>
            <a:t>Techniques: ETL process, data marts, OLAP</a:t>
          </a:r>
          <a:endParaRPr lang="en-US"/>
        </a:p>
      </dgm:t>
    </dgm:pt>
    <dgm:pt modelId="{3E146424-D470-49C6-9E37-5B87D4FEE5AD}" type="parTrans" cxnId="{A25584B9-A643-466C-8E1F-423A3F13A6FD}">
      <dgm:prSet/>
      <dgm:spPr/>
      <dgm:t>
        <a:bodyPr/>
        <a:lstStyle/>
        <a:p>
          <a:endParaRPr lang="en-US"/>
        </a:p>
      </dgm:t>
    </dgm:pt>
    <dgm:pt modelId="{907D4A29-4619-4027-BE0C-2F1C0D7F9D07}" type="sibTrans" cxnId="{A25584B9-A643-466C-8E1F-423A3F13A6FD}">
      <dgm:prSet/>
      <dgm:spPr/>
      <dgm:t>
        <a:bodyPr/>
        <a:lstStyle/>
        <a:p>
          <a:endParaRPr lang="en-US"/>
        </a:p>
      </dgm:t>
    </dgm:pt>
    <dgm:pt modelId="{A78CB591-3EFD-40D6-B18D-F2FB73064914}">
      <dgm:prSet/>
      <dgm:spPr/>
      <dgm:t>
        <a:bodyPr/>
        <a:lstStyle/>
        <a:p>
          <a:r>
            <a:rPr lang="en-US" b="0" i="0"/>
            <a:t>Hive Support: Schema storing in a database, processed data into HDFS</a:t>
          </a:r>
          <a:endParaRPr lang="en-US"/>
        </a:p>
      </dgm:t>
    </dgm:pt>
    <dgm:pt modelId="{8F3B7826-19F0-49B4-9B7F-20FD420F96EA}" type="parTrans" cxnId="{02CB5239-2B3C-47B6-8802-B90D6C0A698E}">
      <dgm:prSet/>
      <dgm:spPr/>
      <dgm:t>
        <a:bodyPr/>
        <a:lstStyle/>
        <a:p>
          <a:endParaRPr lang="en-US"/>
        </a:p>
      </dgm:t>
    </dgm:pt>
    <dgm:pt modelId="{B9E5C5B9-B2BD-4784-BABA-0692BD5B85E5}" type="sibTrans" cxnId="{02CB5239-2B3C-47B6-8802-B90D6C0A698E}">
      <dgm:prSet/>
      <dgm:spPr/>
      <dgm:t>
        <a:bodyPr/>
        <a:lstStyle/>
        <a:p>
          <a:endParaRPr lang="en-US"/>
        </a:p>
      </dgm:t>
    </dgm:pt>
    <dgm:pt modelId="{62200B4F-D8FF-4C17-99FB-F6D0C9D2073E}">
      <dgm:prSet/>
      <dgm:spPr/>
      <dgm:t>
        <a:bodyPr/>
        <a:lstStyle/>
        <a:p>
          <a:r>
            <a:rPr lang="en-US" b="0" i="0"/>
            <a:t>Enables data cleaning, integration, and consolidation</a:t>
          </a:r>
          <a:endParaRPr lang="en-US"/>
        </a:p>
      </dgm:t>
    </dgm:pt>
    <dgm:pt modelId="{C422170F-625E-4DC3-ACD1-FED0B4831B29}" type="parTrans" cxnId="{094DCE3C-DC5C-4A50-B320-C744BB344815}">
      <dgm:prSet/>
      <dgm:spPr/>
      <dgm:t>
        <a:bodyPr/>
        <a:lstStyle/>
        <a:p>
          <a:endParaRPr lang="en-US"/>
        </a:p>
      </dgm:t>
    </dgm:pt>
    <dgm:pt modelId="{A563C07D-FA99-4896-B7A0-CB5F2D094BFD}" type="sibTrans" cxnId="{094DCE3C-DC5C-4A50-B320-C744BB344815}">
      <dgm:prSet/>
      <dgm:spPr/>
      <dgm:t>
        <a:bodyPr/>
        <a:lstStyle/>
        <a:p>
          <a:endParaRPr lang="en-US"/>
        </a:p>
      </dgm:t>
    </dgm:pt>
    <dgm:pt modelId="{119D0C7B-CAC3-524B-9B99-77037D366CC1}" type="pres">
      <dgm:prSet presAssocID="{536EBB0C-730C-4A21-852F-72DB351E67D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3397BBA-D2DA-8849-8345-821DC3569680}" type="pres">
      <dgm:prSet presAssocID="{5F3D0D7F-183E-4C94-AC7A-73860E19E0D7}" presName="hierRoot1" presStyleCnt="0"/>
      <dgm:spPr/>
    </dgm:pt>
    <dgm:pt modelId="{FA14D7E7-D1E0-2543-9645-B64206E765CD}" type="pres">
      <dgm:prSet presAssocID="{5F3D0D7F-183E-4C94-AC7A-73860E19E0D7}" presName="composite" presStyleCnt="0"/>
      <dgm:spPr/>
    </dgm:pt>
    <dgm:pt modelId="{2B3769CE-3BED-A242-9BB9-93F0648F800D}" type="pres">
      <dgm:prSet presAssocID="{5F3D0D7F-183E-4C94-AC7A-73860E19E0D7}" presName="background" presStyleLbl="node0" presStyleIdx="0" presStyleCnt="3"/>
      <dgm:spPr/>
    </dgm:pt>
    <dgm:pt modelId="{9D04FEA0-8020-D645-9260-0AE25D513B38}" type="pres">
      <dgm:prSet presAssocID="{5F3D0D7F-183E-4C94-AC7A-73860E19E0D7}" presName="text" presStyleLbl="fgAcc0" presStyleIdx="0" presStyleCnt="3">
        <dgm:presLayoutVars>
          <dgm:chPref val="3"/>
        </dgm:presLayoutVars>
      </dgm:prSet>
      <dgm:spPr/>
    </dgm:pt>
    <dgm:pt modelId="{9397613B-A540-244C-AC31-74BC8B281199}" type="pres">
      <dgm:prSet presAssocID="{5F3D0D7F-183E-4C94-AC7A-73860E19E0D7}" presName="hierChild2" presStyleCnt="0"/>
      <dgm:spPr/>
    </dgm:pt>
    <dgm:pt modelId="{53955041-8073-504B-AD69-2AAFADA04989}" type="pres">
      <dgm:prSet presAssocID="{A78CB591-3EFD-40D6-B18D-F2FB73064914}" presName="hierRoot1" presStyleCnt="0"/>
      <dgm:spPr/>
    </dgm:pt>
    <dgm:pt modelId="{718B7A6A-432C-6342-BFB2-B14F08686356}" type="pres">
      <dgm:prSet presAssocID="{A78CB591-3EFD-40D6-B18D-F2FB73064914}" presName="composite" presStyleCnt="0"/>
      <dgm:spPr/>
    </dgm:pt>
    <dgm:pt modelId="{E04302E3-74DB-7344-943D-E9465371E3FB}" type="pres">
      <dgm:prSet presAssocID="{A78CB591-3EFD-40D6-B18D-F2FB73064914}" presName="background" presStyleLbl="node0" presStyleIdx="1" presStyleCnt="3"/>
      <dgm:spPr/>
    </dgm:pt>
    <dgm:pt modelId="{986246DD-A634-9646-9022-B1F427B61B43}" type="pres">
      <dgm:prSet presAssocID="{A78CB591-3EFD-40D6-B18D-F2FB73064914}" presName="text" presStyleLbl="fgAcc0" presStyleIdx="1" presStyleCnt="3">
        <dgm:presLayoutVars>
          <dgm:chPref val="3"/>
        </dgm:presLayoutVars>
      </dgm:prSet>
      <dgm:spPr/>
    </dgm:pt>
    <dgm:pt modelId="{35186311-4FBD-364A-B31C-B77CF714C390}" type="pres">
      <dgm:prSet presAssocID="{A78CB591-3EFD-40D6-B18D-F2FB73064914}" presName="hierChild2" presStyleCnt="0"/>
      <dgm:spPr/>
    </dgm:pt>
    <dgm:pt modelId="{3E80F2BE-73CD-6143-AB5A-B8CFAA4D51AB}" type="pres">
      <dgm:prSet presAssocID="{62200B4F-D8FF-4C17-99FB-F6D0C9D2073E}" presName="hierRoot1" presStyleCnt="0"/>
      <dgm:spPr/>
    </dgm:pt>
    <dgm:pt modelId="{A862A0C0-6503-8640-A5EC-90912D18F9F9}" type="pres">
      <dgm:prSet presAssocID="{62200B4F-D8FF-4C17-99FB-F6D0C9D2073E}" presName="composite" presStyleCnt="0"/>
      <dgm:spPr/>
    </dgm:pt>
    <dgm:pt modelId="{D335120E-348B-5C45-BFE5-1274C2E58612}" type="pres">
      <dgm:prSet presAssocID="{62200B4F-D8FF-4C17-99FB-F6D0C9D2073E}" presName="background" presStyleLbl="node0" presStyleIdx="2" presStyleCnt="3"/>
      <dgm:spPr/>
    </dgm:pt>
    <dgm:pt modelId="{B873882B-2C44-CE4D-AA64-4D51580E9A01}" type="pres">
      <dgm:prSet presAssocID="{62200B4F-D8FF-4C17-99FB-F6D0C9D2073E}" presName="text" presStyleLbl="fgAcc0" presStyleIdx="2" presStyleCnt="3">
        <dgm:presLayoutVars>
          <dgm:chPref val="3"/>
        </dgm:presLayoutVars>
      </dgm:prSet>
      <dgm:spPr/>
    </dgm:pt>
    <dgm:pt modelId="{FD09255E-43EA-4A48-81EB-9EA8D0E6E980}" type="pres">
      <dgm:prSet presAssocID="{62200B4F-D8FF-4C17-99FB-F6D0C9D2073E}" presName="hierChild2" presStyleCnt="0"/>
      <dgm:spPr/>
    </dgm:pt>
  </dgm:ptLst>
  <dgm:cxnLst>
    <dgm:cxn modelId="{02CB5239-2B3C-47B6-8802-B90D6C0A698E}" srcId="{536EBB0C-730C-4A21-852F-72DB351E67DF}" destId="{A78CB591-3EFD-40D6-B18D-F2FB73064914}" srcOrd="1" destOrd="0" parTransId="{8F3B7826-19F0-49B4-9B7F-20FD420F96EA}" sibTransId="{B9E5C5B9-B2BD-4784-BABA-0692BD5B85E5}"/>
    <dgm:cxn modelId="{094DCE3C-DC5C-4A50-B320-C744BB344815}" srcId="{536EBB0C-730C-4A21-852F-72DB351E67DF}" destId="{62200B4F-D8FF-4C17-99FB-F6D0C9D2073E}" srcOrd="2" destOrd="0" parTransId="{C422170F-625E-4DC3-ACD1-FED0B4831B29}" sibTransId="{A563C07D-FA99-4896-B7A0-CB5F2D094BFD}"/>
    <dgm:cxn modelId="{14041892-F75A-874C-B8E6-BCDA85A9E82A}" type="presOf" srcId="{536EBB0C-730C-4A21-852F-72DB351E67DF}" destId="{119D0C7B-CAC3-524B-9B99-77037D366CC1}" srcOrd="0" destOrd="0" presId="urn:microsoft.com/office/officeart/2005/8/layout/hierarchy1"/>
    <dgm:cxn modelId="{90C35F97-FCBA-DB4B-8FF1-3523554D587F}" type="presOf" srcId="{62200B4F-D8FF-4C17-99FB-F6D0C9D2073E}" destId="{B873882B-2C44-CE4D-AA64-4D51580E9A01}" srcOrd="0" destOrd="0" presId="urn:microsoft.com/office/officeart/2005/8/layout/hierarchy1"/>
    <dgm:cxn modelId="{354321A4-3ACE-EB4E-BA29-839A50442605}" type="presOf" srcId="{A78CB591-3EFD-40D6-B18D-F2FB73064914}" destId="{986246DD-A634-9646-9022-B1F427B61B43}" srcOrd="0" destOrd="0" presId="urn:microsoft.com/office/officeart/2005/8/layout/hierarchy1"/>
    <dgm:cxn modelId="{A25584B9-A643-466C-8E1F-423A3F13A6FD}" srcId="{536EBB0C-730C-4A21-852F-72DB351E67DF}" destId="{5F3D0D7F-183E-4C94-AC7A-73860E19E0D7}" srcOrd="0" destOrd="0" parTransId="{3E146424-D470-49C6-9E37-5B87D4FEE5AD}" sibTransId="{907D4A29-4619-4027-BE0C-2F1C0D7F9D07}"/>
    <dgm:cxn modelId="{D2A4EDE2-A733-0240-A564-6A35E4EA8F0B}" type="presOf" srcId="{5F3D0D7F-183E-4C94-AC7A-73860E19E0D7}" destId="{9D04FEA0-8020-D645-9260-0AE25D513B38}" srcOrd="0" destOrd="0" presId="urn:microsoft.com/office/officeart/2005/8/layout/hierarchy1"/>
    <dgm:cxn modelId="{F4E132E8-E0E2-C64D-A691-CFB1E5EC81B4}" type="presParOf" srcId="{119D0C7B-CAC3-524B-9B99-77037D366CC1}" destId="{83397BBA-D2DA-8849-8345-821DC3569680}" srcOrd="0" destOrd="0" presId="urn:microsoft.com/office/officeart/2005/8/layout/hierarchy1"/>
    <dgm:cxn modelId="{BF3C8475-A3F1-4C44-BFD1-3AC73E0C9404}" type="presParOf" srcId="{83397BBA-D2DA-8849-8345-821DC3569680}" destId="{FA14D7E7-D1E0-2543-9645-B64206E765CD}" srcOrd="0" destOrd="0" presId="urn:microsoft.com/office/officeart/2005/8/layout/hierarchy1"/>
    <dgm:cxn modelId="{CA2AB9B1-848A-8B40-90B7-D7196C57BA63}" type="presParOf" srcId="{FA14D7E7-D1E0-2543-9645-B64206E765CD}" destId="{2B3769CE-3BED-A242-9BB9-93F0648F800D}" srcOrd="0" destOrd="0" presId="urn:microsoft.com/office/officeart/2005/8/layout/hierarchy1"/>
    <dgm:cxn modelId="{4882DD3B-8593-6045-BE25-1A650B4DEE31}" type="presParOf" srcId="{FA14D7E7-D1E0-2543-9645-B64206E765CD}" destId="{9D04FEA0-8020-D645-9260-0AE25D513B38}" srcOrd="1" destOrd="0" presId="urn:microsoft.com/office/officeart/2005/8/layout/hierarchy1"/>
    <dgm:cxn modelId="{9E3D63EA-E52D-6A41-BD6B-186778290A46}" type="presParOf" srcId="{83397BBA-D2DA-8849-8345-821DC3569680}" destId="{9397613B-A540-244C-AC31-74BC8B281199}" srcOrd="1" destOrd="0" presId="urn:microsoft.com/office/officeart/2005/8/layout/hierarchy1"/>
    <dgm:cxn modelId="{9AF36B1F-E0B1-D240-9453-E134A8957551}" type="presParOf" srcId="{119D0C7B-CAC3-524B-9B99-77037D366CC1}" destId="{53955041-8073-504B-AD69-2AAFADA04989}" srcOrd="1" destOrd="0" presId="urn:microsoft.com/office/officeart/2005/8/layout/hierarchy1"/>
    <dgm:cxn modelId="{3B3CD675-5E75-EA45-8F4F-B159FAFFA281}" type="presParOf" srcId="{53955041-8073-504B-AD69-2AAFADA04989}" destId="{718B7A6A-432C-6342-BFB2-B14F08686356}" srcOrd="0" destOrd="0" presId="urn:microsoft.com/office/officeart/2005/8/layout/hierarchy1"/>
    <dgm:cxn modelId="{2E3F3117-BBDA-7945-AA8C-F847072ED7E8}" type="presParOf" srcId="{718B7A6A-432C-6342-BFB2-B14F08686356}" destId="{E04302E3-74DB-7344-943D-E9465371E3FB}" srcOrd="0" destOrd="0" presId="urn:microsoft.com/office/officeart/2005/8/layout/hierarchy1"/>
    <dgm:cxn modelId="{AD2E4EF7-CC19-9A45-BC27-357B138AD182}" type="presParOf" srcId="{718B7A6A-432C-6342-BFB2-B14F08686356}" destId="{986246DD-A634-9646-9022-B1F427B61B43}" srcOrd="1" destOrd="0" presId="urn:microsoft.com/office/officeart/2005/8/layout/hierarchy1"/>
    <dgm:cxn modelId="{59539FB4-CDA6-B348-8ED0-2C8900D3A392}" type="presParOf" srcId="{53955041-8073-504B-AD69-2AAFADA04989}" destId="{35186311-4FBD-364A-B31C-B77CF714C390}" srcOrd="1" destOrd="0" presId="urn:microsoft.com/office/officeart/2005/8/layout/hierarchy1"/>
    <dgm:cxn modelId="{4E96E3CF-34A8-5A41-BC96-C0FC713A13AD}" type="presParOf" srcId="{119D0C7B-CAC3-524B-9B99-77037D366CC1}" destId="{3E80F2BE-73CD-6143-AB5A-B8CFAA4D51AB}" srcOrd="2" destOrd="0" presId="urn:microsoft.com/office/officeart/2005/8/layout/hierarchy1"/>
    <dgm:cxn modelId="{F0DB03C5-B59D-8F4B-BA36-29A6FA79B443}" type="presParOf" srcId="{3E80F2BE-73CD-6143-AB5A-B8CFAA4D51AB}" destId="{A862A0C0-6503-8640-A5EC-90912D18F9F9}" srcOrd="0" destOrd="0" presId="urn:microsoft.com/office/officeart/2005/8/layout/hierarchy1"/>
    <dgm:cxn modelId="{631351AC-DFE9-A643-A8E3-292194DDFBAE}" type="presParOf" srcId="{A862A0C0-6503-8640-A5EC-90912D18F9F9}" destId="{D335120E-348B-5C45-BFE5-1274C2E58612}" srcOrd="0" destOrd="0" presId="urn:microsoft.com/office/officeart/2005/8/layout/hierarchy1"/>
    <dgm:cxn modelId="{784D8DEF-4A23-CB44-9390-8C0CC413313F}" type="presParOf" srcId="{A862A0C0-6503-8640-A5EC-90912D18F9F9}" destId="{B873882B-2C44-CE4D-AA64-4D51580E9A01}" srcOrd="1" destOrd="0" presId="urn:microsoft.com/office/officeart/2005/8/layout/hierarchy1"/>
    <dgm:cxn modelId="{97608366-D185-ED40-84B1-2A898D4E62C9}" type="presParOf" srcId="{3E80F2BE-73CD-6143-AB5A-B8CFAA4D51AB}" destId="{FD09255E-43EA-4A48-81EB-9EA8D0E6E98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CFCC68E-6F9B-4332-8294-B7461B130586}" type="doc">
      <dgm:prSet loTypeId="urn:microsoft.com/office/officeart/2005/8/layout/hierarchy1" loCatId="hierarchy" qsTypeId="urn:microsoft.com/office/officeart/2005/8/quickstyle/simple2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FF45B6F0-1A56-4EB6-ADBA-346C5E749F0D}">
      <dgm:prSet/>
      <dgm:spPr/>
      <dgm:t>
        <a:bodyPr/>
        <a:lstStyle/>
        <a:p>
          <a:r>
            <a:rPr lang="en-US" b="0" i="0"/>
            <a:t>Hive's Role: Simplifies Big Data analytics, providing an SQL-like interface</a:t>
          </a:r>
          <a:endParaRPr lang="en-US"/>
        </a:p>
      </dgm:t>
    </dgm:pt>
    <dgm:pt modelId="{01482205-D318-4812-8A1A-4BD5D45D6AED}" type="parTrans" cxnId="{4046773B-D0DE-4E53-8282-262F8861BE8E}">
      <dgm:prSet/>
      <dgm:spPr/>
      <dgm:t>
        <a:bodyPr/>
        <a:lstStyle/>
        <a:p>
          <a:endParaRPr lang="en-US"/>
        </a:p>
      </dgm:t>
    </dgm:pt>
    <dgm:pt modelId="{77F49D49-116D-4CAC-A5C7-323F98C45B71}" type="sibTrans" cxnId="{4046773B-D0DE-4E53-8282-262F8861BE8E}">
      <dgm:prSet/>
      <dgm:spPr/>
      <dgm:t>
        <a:bodyPr/>
        <a:lstStyle/>
        <a:p>
          <a:endParaRPr lang="en-US"/>
        </a:p>
      </dgm:t>
    </dgm:pt>
    <dgm:pt modelId="{6E3A3BB3-5D3A-447A-8B25-9747F7123A6D}">
      <dgm:prSet/>
      <dgm:spPr/>
      <dgm:t>
        <a:bodyPr/>
        <a:lstStyle/>
        <a:p>
          <a:r>
            <a:rPr lang="en-US" b="0" i="0"/>
            <a:t>Data Warehousing: Transforms raw data into actionable insights</a:t>
          </a:r>
          <a:endParaRPr lang="en-US"/>
        </a:p>
      </dgm:t>
    </dgm:pt>
    <dgm:pt modelId="{E23E94BC-1575-4475-9253-1898FBA3B3F3}" type="parTrans" cxnId="{34E9F41E-19C3-449A-AD0D-362D08DDCECB}">
      <dgm:prSet/>
      <dgm:spPr/>
      <dgm:t>
        <a:bodyPr/>
        <a:lstStyle/>
        <a:p>
          <a:endParaRPr lang="en-US"/>
        </a:p>
      </dgm:t>
    </dgm:pt>
    <dgm:pt modelId="{25D2B84B-3E97-4C29-A1D4-177B5173EAE3}" type="sibTrans" cxnId="{34E9F41E-19C3-449A-AD0D-362D08DDCECB}">
      <dgm:prSet/>
      <dgm:spPr/>
      <dgm:t>
        <a:bodyPr/>
        <a:lstStyle/>
        <a:p>
          <a:endParaRPr lang="en-US"/>
        </a:p>
      </dgm:t>
    </dgm:pt>
    <dgm:pt modelId="{E42DC948-EBFA-5943-9EA2-2751EED87C15}" type="pres">
      <dgm:prSet presAssocID="{3CFCC68E-6F9B-4332-8294-B7461B13058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51B9392-339A-7D49-B82B-B53C9616444D}" type="pres">
      <dgm:prSet presAssocID="{FF45B6F0-1A56-4EB6-ADBA-346C5E749F0D}" presName="hierRoot1" presStyleCnt="0"/>
      <dgm:spPr/>
    </dgm:pt>
    <dgm:pt modelId="{839DE423-0A91-DC48-8249-8A4FD49EC6A3}" type="pres">
      <dgm:prSet presAssocID="{FF45B6F0-1A56-4EB6-ADBA-346C5E749F0D}" presName="composite" presStyleCnt="0"/>
      <dgm:spPr/>
    </dgm:pt>
    <dgm:pt modelId="{2722BADA-499A-AB4F-9121-45B0437CEFFE}" type="pres">
      <dgm:prSet presAssocID="{FF45B6F0-1A56-4EB6-ADBA-346C5E749F0D}" presName="background" presStyleLbl="node0" presStyleIdx="0" presStyleCnt="2"/>
      <dgm:spPr/>
    </dgm:pt>
    <dgm:pt modelId="{E14F9973-C34C-FA4E-B79A-8A47C646527C}" type="pres">
      <dgm:prSet presAssocID="{FF45B6F0-1A56-4EB6-ADBA-346C5E749F0D}" presName="text" presStyleLbl="fgAcc0" presStyleIdx="0" presStyleCnt="2">
        <dgm:presLayoutVars>
          <dgm:chPref val="3"/>
        </dgm:presLayoutVars>
      </dgm:prSet>
      <dgm:spPr/>
    </dgm:pt>
    <dgm:pt modelId="{B310579E-F60A-2B4A-99B4-EDEA6AA3FA52}" type="pres">
      <dgm:prSet presAssocID="{FF45B6F0-1A56-4EB6-ADBA-346C5E749F0D}" presName="hierChild2" presStyleCnt="0"/>
      <dgm:spPr/>
    </dgm:pt>
    <dgm:pt modelId="{52D2AFCC-8172-C045-A9BF-ECFD24CD3BC5}" type="pres">
      <dgm:prSet presAssocID="{6E3A3BB3-5D3A-447A-8B25-9747F7123A6D}" presName="hierRoot1" presStyleCnt="0"/>
      <dgm:spPr/>
    </dgm:pt>
    <dgm:pt modelId="{CB8CC34C-B09C-A147-9CDB-941B249DD92D}" type="pres">
      <dgm:prSet presAssocID="{6E3A3BB3-5D3A-447A-8B25-9747F7123A6D}" presName="composite" presStyleCnt="0"/>
      <dgm:spPr/>
    </dgm:pt>
    <dgm:pt modelId="{E3398183-00F5-1A49-9387-FC9A5C8B2505}" type="pres">
      <dgm:prSet presAssocID="{6E3A3BB3-5D3A-447A-8B25-9747F7123A6D}" presName="background" presStyleLbl="node0" presStyleIdx="1" presStyleCnt="2"/>
      <dgm:spPr/>
    </dgm:pt>
    <dgm:pt modelId="{30AFA7D9-8AF9-E74A-B10C-11880367E1C6}" type="pres">
      <dgm:prSet presAssocID="{6E3A3BB3-5D3A-447A-8B25-9747F7123A6D}" presName="text" presStyleLbl="fgAcc0" presStyleIdx="1" presStyleCnt="2">
        <dgm:presLayoutVars>
          <dgm:chPref val="3"/>
        </dgm:presLayoutVars>
      </dgm:prSet>
      <dgm:spPr/>
    </dgm:pt>
    <dgm:pt modelId="{B5F4CE29-FA24-C544-A348-9BD04196C1E8}" type="pres">
      <dgm:prSet presAssocID="{6E3A3BB3-5D3A-447A-8B25-9747F7123A6D}" presName="hierChild2" presStyleCnt="0"/>
      <dgm:spPr/>
    </dgm:pt>
  </dgm:ptLst>
  <dgm:cxnLst>
    <dgm:cxn modelId="{34E9F41E-19C3-449A-AD0D-362D08DDCECB}" srcId="{3CFCC68E-6F9B-4332-8294-B7461B130586}" destId="{6E3A3BB3-5D3A-447A-8B25-9747F7123A6D}" srcOrd="1" destOrd="0" parTransId="{E23E94BC-1575-4475-9253-1898FBA3B3F3}" sibTransId="{25D2B84B-3E97-4C29-A1D4-177B5173EAE3}"/>
    <dgm:cxn modelId="{E4EDF532-74FE-0E4F-B86C-9B587C4051D8}" type="presOf" srcId="{3CFCC68E-6F9B-4332-8294-B7461B130586}" destId="{E42DC948-EBFA-5943-9EA2-2751EED87C15}" srcOrd="0" destOrd="0" presId="urn:microsoft.com/office/officeart/2005/8/layout/hierarchy1"/>
    <dgm:cxn modelId="{4046773B-D0DE-4E53-8282-262F8861BE8E}" srcId="{3CFCC68E-6F9B-4332-8294-B7461B130586}" destId="{FF45B6F0-1A56-4EB6-ADBA-346C5E749F0D}" srcOrd="0" destOrd="0" parTransId="{01482205-D318-4812-8A1A-4BD5D45D6AED}" sibTransId="{77F49D49-116D-4CAC-A5C7-323F98C45B71}"/>
    <dgm:cxn modelId="{17662C7E-D0C7-794D-85D2-590EF12FFB56}" type="presOf" srcId="{6E3A3BB3-5D3A-447A-8B25-9747F7123A6D}" destId="{30AFA7D9-8AF9-E74A-B10C-11880367E1C6}" srcOrd="0" destOrd="0" presId="urn:microsoft.com/office/officeart/2005/8/layout/hierarchy1"/>
    <dgm:cxn modelId="{B9069A98-7FAB-9E45-8DAD-0A23606F0918}" type="presOf" srcId="{FF45B6F0-1A56-4EB6-ADBA-346C5E749F0D}" destId="{E14F9973-C34C-FA4E-B79A-8A47C646527C}" srcOrd="0" destOrd="0" presId="urn:microsoft.com/office/officeart/2005/8/layout/hierarchy1"/>
    <dgm:cxn modelId="{1C726AD6-9114-2543-8EDD-86F5358B062E}" type="presParOf" srcId="{E42DC948-EBFA-5943-9EA2-2751EED87C15}" destId="{E51B9392-339A-7D49-B82B-B53C9616444D}" srcOrd="0" destOrd="0" presId="urn:microsoft.com/office/officeart/2005/8/layout/hierarchy1"/>
    <dgm:cxn modelId="{4ACE9851-3DF1-414C-93BE-2BD89739AC37}" type="presParOf" srcId="{E51B9392-339A-7D49-B82B-B53C9616444D}" destId="{839DE423-0A91-DC48-8249-8A4FD49EC6A3}" srcOrd="0" destOrd="0" presId="urn:microsoft.com/office/officeart/2005/8/layout/hierarchy1"/>
    <dgm:cxn modelId="{9B429D77-B44E-9947-9484-92205C7980AC}" type="presParOf" srcId="{839DE423-0A91-DC48-8249-8A4FD49EC6A3}" destId="{2722BADA-499A-AB4F-9121-45B0437CEFFE}" srcOrd="0" destOrd="0" presId="urn:microsoft.com/office/officeart/2005/8/layout/hierarchy1"/>
    <dgm:cxn modelId="{953C226F-9074-4645-BFEA-4A7C7B0C0B1E}" type="presParOf" srcId="{839DE423-0A91-DC48-8249-8A4FD49EC6A3}" destId="{E14F9973-C34C-FA4E-B79A-8A47C646527C}" srcOrd="1" destOrd="0" presId="urn:microsoft.com/office/officeart/2005/8/layout/hierarchy1"/>
    <dgm:cxn modelId="{5B465FB9-4610-4942-BCB3-E1019AE7655F}" type="presParOf" srcId="{E51B9392-339A-7D49-B82B-B53C9616444D}" destId="{B310579E-F60A-2B4A-99B4-EDEA6AA3FA52}" srcOrd="1" destOrd="0" presId="urn:microsoft.com/office/officeart/2005/8/layout/hierarchy1"/>
    <dgm:cxn modelId="{38FBAFFF-1D13-9647-9DA5-B275A4884E92}" type="presParOf" srcId="{E42DC948-EBFA-5943-9EA2-2751EED87C15}" destId="{52D2AFCC-8172-C045-A9BF-ECFD24CD3BC5}" srcOrd="1" destOrd="0" presId="urn:microsoft.com/office/officeart/2005/8/layout/hierarchy1"/>
    <dgm:cxn modelId="{A3E8C4A3-1471-6645-8713-68E29938CDB9}" type="presParOf" srcId="{52D2AFCC-8172-C045-A9BF-ECFD24CD3BC5}" destId="{CB8CC34C-B09C-A147-9CDB-941B249DD92D}" srcOrd="0" destOrd="0" presId="urn:microsoft.com/office/officeart/2005/8/layout/hierarchy1"/>
    <dgm:cxn modelId="{426923E6-2EA9-444C-93FD-0357AC87DED7}" type="presParOf" srcId="{CB8CC34C-B09C-A147-9CDB-941B249DD92D}" destId="{E3398183-00F5-1A49-9387-FC9A5C8B2505}" srcOrd="0" destOrd="0" presId="urn:microsoft.com/office/officeart/2005/8/layout/hierarchy1"/>
    <dgm:cxn modelId="{CA0FA597-2B81-B442-9311-5F3699C379E3}" type="presParOf" srcId="{CB8CC34C-B09C-A147-9CDB-941B249DD92D}" destId="{30AFA7D9-8AF9-E74A-B10C-11880367E1C6}" srcOrd="1" destOrd="0" presId="urn:microsoft.com/office/officeart/2005/8/layout/hierarchy1"/>
    <dgm:cxn modelId="{41ED599D-FEF6-F448-B4A4-F10EEDA8F503}" type="presParOf" srcId="{52D2AFCC-8172-C045-A9BF-ECFD24CD3BC5}" destId="{B5F4CE29-FA24-C544-A348-9BD04196C1E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488D09-5142-4BEA-A78E-63A64C05D382}" type="doc">
      <dgm:prSet loTypeId="urn:microsoft.com/office/officeart/2005/8/layout/hierarchy1" loCatId="hierarchy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75CE8ED1-879C-4707-9F9A-C4384CD44565}">
      <dgm:prSet/>
      <dgm:spPr/>
      <dgm:t>
        <a:bodyPr/>
        <a:lstStyle/>
        <a:p>
          <a:r>
            <a:rPr lang="en-US" b="0" i="0"/>
            <a:t>Data warehouse infrastructure built on Hadoop</a:t>
          </a:r>
          <a:endParaRPr lang="en-US"/>
        </a:p>
      </dgm:t>
    </dgm:pt>
    <dgm:pt modelId="{D5EB89E4-E97E-44C5-9603-40539EA12B72}" type="parTrans" cxnId="{5E6B2F46-2435-4AFC-8315-E014FD4D98F6}">
      <dgm:prSet/>
      <dgm:spPr/>
      <dgm:t>
        <a:bodyPr/>
        <a:lstStyle/>
        <a:p>
          <a:endParaRPr lang="en-US"/>
        </a:p>
      </dgm:t>
    </dgm:pt>
    <dgm:pt modelId="{BDB07636-79E4-4135-80A0-D736F66AAC98}" type="sibTrans" cxnId="{5E6B2F46-2435-4AFC-8315-E014FD4D98F6}">
      <dgm:prSet/>
      <dgm:spPr/>
      <dgm:t>
        <a:bodyPr/>
        <a:lstStyle/>
        <a:p>
          <a:endParaRPr lang="en-US"/>
        </a:p>
      </dgm:t>
    </dgm:pt>
    <dgm:pt modelId="{16560AF1-6ED0-4DAB-8805-B7B4DFA3CBE8}">
      <dgm:prSet/>
      <dgm:spPr/>
      <dgm:t>
        <a:bodyPr/>
        <a:lstStyle/>
        <a:p>
          <a:r>
            <a:rPr lang="en-US" b="0" i="0" dirty="0"/>
            <a:t>Developed by Facebook, later made open source</a:t>
          </a:r>
          <a:endParaRPr lang="en-US" dirty="0"/>
        </a:p>
      </dgm:t>
    </dgm:pt>
    <dgm:pt modelId="{D067D598-3A50-4E8B-9959-20BB3677773A}" type="parTrans" cxnId="{39344DD3-46D1-414B-890E-AB115CD9A08D}">
      <dgm:prSet/>
      <dgm:spPr/>
      <dgm:t>
        <a:bodyPr/>
        <a:lstStyle/>
        <a:p>
          <a:endParaRPr lang="en-US"/>
        </a:p>
      </dgm:t>
    </dgm:pt>
    <dgm:pt modelId="{601AD5B2-3FD0-4A02-BC98-B5757E8D2BB9}" type="sibTrans" cxnId="{39344DD3-46D1-414B-890E-AB115CD9A08D}">
      <dgm:prSet/>
      <dgm:spPr/>
      <dgm:t>
        <a:bodyPr/>
        <a:lstStyle/>
        <a:p>
          <a:endParaRPr lang="en-US"/>
        </a:p>
      </dgm:t>
    </dgm:pt>
    <dgm:pt modelId="{2CAB4E82-2FE8-47FA-92FF-58B657BD5FD3}">
      <dgm:prSet/>
      <dgm:spPr/>
      <dgm:t>
        <a:bodyPr/>
        <a:lstStyle/>
        <a:p>
          <a:r>
            <a:rPr lang="en-US" b="0" i="0"/>
            <a:t>Provides an SQL-like interface (HiveQL) to data stored in Hadoop-compatible file systems</a:t>
          </a:r>
          <a:endParaRPr lang="en-US"/>
        </a:p>
      </dgm:t>
    </dgm:pt>
    <dgm:pt modelId="{C25025D4-83C2-4AB5-9510-37CF9DF8197E}" type="parTrans" cxnId="{7EB2E39C-8FAD-4439-AF13-07AAF78FF5D8}">
      <dgm:prSet/>
      <dgm:spPr/>
      <dgm:t>
        <a:bodyPr/>
        <a:lstStyle/>
        <a:p>
          <a:endParaRPr lang="en-US"/>
        </a:p>
      </dgm:t>
    </dgm:pt>
    <dgm:pt modelId="{C416C024-42B0-42E8-AA47-2C74C0E85129}" type="sibTrans" cxnId="{7EB2E39C-8FAD-4439-AF13-07AAF78FF5D8}">
      <dgm:prSet/>
      <dgm:spPr/>
      <dgm:t>
        <a:bodyPr/>
        <a:lstStyle/>
        <a:p>
          <a:endParaRPr lang="en-US"/>
        </a:p>
      </dgm:t>
    </dgm:pt>
    <dgm:pt modelId="{388FD6BE-0D9B-E34E-B375-20705504453D}" type="pres">
      <dgm:prSet presAssocID="{BB488D09-5142-4BEA-A78E-63A64C05D38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DB645B1-F4D0-FF46-90D4-65C9A2CDB6A9}" type="pres">
      <dgm:prSet presAssocID="{75CE8ED1-879C-4707-9F9A-C4384CD44565}" presName="hierRoot1" presStyleCnt="0"/>
      <dgm:spPr/>
    </dgm:pt>
    <dgm:pt modelId="{4BA51824-FFCA-7245-99D0-6340B0A089B7}" type="pres">
      <dgm:prSet presAssocID="{75CE8ED1-879C-4707-9F9A-C4384CD44565}" presName="composite" presStyleCnt="0"/>
      <dgm:spPr/>
    </dgm:pt>
    <dgm:pt modelId="{EE9E2D6A-1748-3046-B144-7CF63E2776D8}" type="pres">
      <dgm:prSet presAssocID="{75CE8ED1-879C-4707-9F9A-C4384CD44565}" presName="background" presStyleLbl="node0" presStyleIdx="0" presStyleCnt="3"/>
      <dgm:spPr/>
    </dgm:pt>
    <dgm:pt modelId="{F0261672-DB3D-A64E-B322-B1BA84291998}" type="pres">
      <dgm:prSet presAssocID="{75CE8ED1-879C-4707-9F9A-C4384CD44565}" presName="text" presStyleLbl="fgAcc0" presStyleIdx="0" presStyleCnt="3">
        <dgm:presLayoutVars>
          <dgm:chPref val="3"/>
        </dgm:presLayoutVars>
      </dgm:prSet>
      <dgm:spPr/>
    </dgm:pt>
    <dgm:pt modelId="{F2F74782-410D-314A-99AA-177D6248ABB3}" type="pres">
      <dgm:prSet presAssocID="{75CE8ED1-879C-4707-9F9A-C4384CD44565}" presName="hierChild2" presStyleCnt="0"/>
      <dgm:spPr/>
    </dgm:pt>
    <dgm:pt modelId="{C665D5C9-BA34-5F47-80C1-7E4DD763EE7D}" type="pres">
      <dgm:prSet presAssocID="{16560AF1-6ED0-4DAB-8805-B7B4DFA3CBE8}" presName="hierRoot1" presStyleCnt="0"/>
      <dgm:spPr/>
    </dgm:pt>
    <dgm:pt modelId="{AA8F2EB1-A86C-734F-A5D2-3085C4E989E3}" type="pres">
      <dgm:prSet presAssocID="{16560AF1-6ED0-4DAB-8805-B7B4DFA3CBE8}" presName="composite" presStyleCnt="0"/>
      <dgm:spPr/>
    </dgm:pt>
    <dgm:pt modelId="{59408B75-25AA-F44F-8016-0CD21E07A4D8}" type="pres">
      <dgm:prSet presAssocID="{16560AF1-6ED0-4DAB-8805-B7B4DFA3CBE8}" presName="background" presStyleLbl="node0" presStyleIdx="1" presStyleCnt="3"/>
      <dgm:spPr/>
    </dgm:pt>
    <dgm:pt modelId="{3775EAB7-A1E0-E545-8EBE-82B9966C1DE7}" type="pres">
      <dgm:prSet presAssocID="{16560AF1-6ED0-4DAB-8805-B7B4DFA3CBE8}" presName="text" presStyleLbl="fgAcc0" presStyleIdx="1" presStyleCnt="3">
        <dgm:presLayoutVars>
          <dgm:chPref val="3"/>
        </dgm:presLayoutVars>
      </dgm:prSet>
      <dgm:spPr/>
    </dgm:pt>
    <dgm:pt modelId="{E64A3E98-38AF-F94C-AE72-C2344DBFDE91}" type="pres">
      <dgm:prSet presAssocID="{16560AF1-6ED0-4DAB-8805-B7B4DFA3CBE8}" presName="hierChild2" presStyleCnt="0"/>
      <dgm:spPr/>
    </dgm:pt>
    <dgm:pt modelId="{C98A0107-11EE-C748-A77D-FB0DACF3E019}" type="pres">
      <dgm:prSet presAssocID="{2CAB4E82-2FE8-47FA-92FF-58B657BD5FD3}" presName="hierRoot1" presStyleCnt="0"/>
      <dgm:spPr/>
    </dgm:pt>
    <dgm:pt modelId="{A21A0A91-26D1-4444-8EEF-DE76D7600740}" type="pres">
      <dgm:prSet presAssocID="{2CAB4E82-2FE8-47FA-92FF-58B657BD5FD3}" presName="composite" presStyleCnt="0"/>
      <dgm:spPr/>
    </dgm:pt>
    <dgm:pt modelId="{EBDFB40D-62F6-2749-8462-4E31F47CBA5B}" type="pres">
      <dgm:prSet presAssocID="{2CAB4E82-2FE8-47FA-92FF-58B657BD5FD3}" presName="background" presStyleLbl="node0" presStyleIdx="2" presStyleCnt="3"/>
      <dgm:spPr/>
    </dgm:pt>
    <dgm:pt modelId="{31484A79-A4A3-6E4D-98C7-895CBD691635}" type="pres">
      <dgm:prSet presAssocID="{2CAB4E82-2FE8-47FA-92FF-58B657BD5FD3}" presName="text" presStyleLbl="fgAcc0" presStyleIdx="2" presStyleCnt="3">
        <dgm:presLayoutVars>
          <dgm:chPref val="3"/>
        </dgm:presLayoutVars>
      </dgm:prSet>
      <dgm:spPr/>
    </dgm:pt>
    <dgm:pt modelId="{0C1CE994-7224-D145-86FC-E91357ABEAB8}" type="pres">
      <dgm:prSet presAssocID="{2CAB4E82-2FE8-47FA-92FF-58B657BD5FD3}" presName="hierChild2" presStyleCnt="0"/>
      <dgm:spPr/>
    </dgm:pt>
  </dgm:ptLst>
  <dgm:cxnLst>
    <dgm:cxn modelId="{7F412239-FAD4-EF4F-AB31-DB0835A56CE0}" type="presOf" srcId="{2CAB4E82-2FE8-47FA-92FF-58B657BD5FD3}" destId="{31484A79-A4A3-6E4D-98C7-895CBD691635}" srcOrd="0" destOrd="0" presId="urn:microsoft.com/office/officeart/2005/8/layout/hierarchy1"/>
    <dgm:cxn modelId="{5E6B2F46-2435-4AFC-8315-E014FD4D98F6}" srcId="{BB488D09-5142-4BEA-A78E-63A64C05D382}" destId="{75CE8ED1-879C-4707-9F9A-C4384CD44565}" srcOrd="0" destOrd="0" parTransId="{D5EB89E4-E97E-44C5-9603-40539EA12B72}" sibTransId="{BDB07636-79E4-4135-80A0-D736F66AAC98}"/>
    <dgm:cxn modelId="{55993551-B68C-E240-9266-6297C0DE7700}" type="presOf" srcId="{BB488D09-5142-4BEA-A78E-63A64C05D382}" destId="{388FD6BE-0D9B-E34E-B375-20705504453D}" srcOrd="0" destOrd="0" presId="urn:microsoft.com/office/officeart/2005/8/layout/hierarchy1"/>
    <dgm:cxn modelId="{7EB2E39C-8FAD-4439-AF13-07AAF78FF5D8}" srcId="{BB488D09-5142-4BEA-A78E-63A64C05D382}" destId="{2CAB4E82-2FE8-47FA-92FF-58B657BD5FD3}" srcOrd="2" destOrd="0" parTransId="{C25025D4-83C2-4AB5-9510-37CF9DF8197E}" sibTransId="{C416C024-42B0-42E8-AA47-2C74C0E85129}"/>
    <dgm:cxn modelId="{642BEEC9-01C6-0346-BEB8-1CB178F1CDD9}" type="presOf" srcId="{75CE8ED1-879C-4707-9F9A-C4384CD44565}" destId="{F0261672-DB3D-A64E-B322-B1BA84291998}" srcOrd="0" destOrd="0" presId="urn:microsoft.com/office/officeart/2005/8/layout/hierarchy1"/>
    <dgm:cxn modelId="{39344DD3-46D1-414B-890E-AB115CD9A08D}" srcId="{BB488D09-5142-4BEA-A78E-63A64C05D382}" destId="{16560AF1-6ED0-4DAB-8805-B7B4DFA3CBE8}" srcOrd="1" destOrd="0" parTransId="{D067D598-3A50-4E8B-9959-20BB3677773A}" sibTransId="{601AD5B2-3FD0-4A02-BC98-B5757E8D2BB9}"/>
    <dgm:cxn modelId="{E020A7F4-8E9C-274B-9EFF-536A2A6F2B71}" type="presOf" srcId="{16560AF1-6ED0-4DAB-8805-B7B4DFA3CBE8}" destId="{3775EAB7-A1E0-E545-8EBE-82B9966C1DE7}" srcOrd="0" destOrd="0" presId="urn:microsoft.com/office/officeart/2005/8/layout/hierarchy1"/>
    <dgm:cxn modelId="{616261BB-D13D-6F44-8555-C3532374C168}" type="presParOf" srcId="{388FD6BE-0D9B-E34E-B375-20705504453D}" destId="{8DB645B1-F4D0-FF46-90D4-65C9A2CDB6A9}" srcOrd="0" destOrd="0" presId="urn:microsoft.com/office/officeart/2005/8/layout/hierarchy1"/>
    <dgm:cxn modelId="{C1151ABD-6D46-214E-9007-9974E5BD28C4}" type="presParOf" srcId="{8DB645B1-F4D0-FF46-90D4-65C9A2CDB6A9}" destId="{4BA51824-FFCA-7245-99D0-6340B0A089B7}" srcOrd="0" destOrd="0" presId="urn:microsoft.com/office/officeart/2005/8/layout/hierarchy1"/>
    <dgm:cxn modelId="{65E2BC88-1D02-604A-9D98-6EAF1E1764A5}" type="presParOf" srcId="{4BA51824-FFCA-7245-99D0-6340B0A089B7}" destId="{EE9E2D6A-1748-3046-B144-7CF63E2776D8}" srcOrd="0" destOrd="0" presId="urn:microsoft.com/office/officeart/2005/8/layout/hierarchy1"/>
    <dgm:cxn modelId="{367AD814-3F74-5F44-92E4-EE53852A70E1}" type="presParOf" srcId="{4BA51824-FFCA-7245-99D0-6340B0A089B7}" destId="{F0261672-DB3D-A64E-B322-B1BA84291998}" srcOrd="1" destOrd="0" presId="urn:microsoft.com/office/officeart/2005/8/layout/hierarchy1"/>
    <dgm:cxn modelId="{C68A4003-F61C-144F-95EB-E67F5069CCA9}" type="presParOf" srcId="{8DB645B1-F4D0-FF46-90D4-65C9A2CDB6A9}" destId="{F2F74782-410D-314A-99AA-177D6248ABB3}" srcOrd="1" destOrd="0" presId="urn:microsoft.com/office/officeart/2005/8/layout/hierarchy1"/>
    <dgm:cxn modelId="{80F01DB1-D7B0-3F47-B9AF-265F99C85D5F}" type="presParOf" srcId="{388FD6BE-0D9B-E34E-B375-20705504453D}" destId="{C665D5C9-BA34-5F47-80C1-7E4DD763EE7D}" srcOrd="1" destOrd="0" presId="urn:microsoft.com/office/officeart/2005/8/layout/hierarchy1"/>
    <dgm:cxn modelId="{F3C256FC-166A-564F-8C53-2D997F37DD88}" type="presParOf" srcId="{C665D5C9-BA34-5F47-80C1-7E4DD763EE7D}" destId="{AA8F2EB1-A86C-734F-A5D2-3085C4E989E3}" srcOrd="0" destOrd="0" presId="urn:microsoft.com/office/officeart/2005/8/layout/hierarchy1"/>
    <dgm:cxn modelId="{DDA71095-E800-A549-A3CF-4632B46557F6}" type="presParOf" srcId="{AA8F2EB1-A86C-734F-A5D2-3085C4E989E3}" destId="{59408B75-25AA-F44F-8016-0CD21E07A4D8}" srcOrd="0" destOrd="0" presId="urn:microsoft.com/office/officeart/2005/8/layout/hierarchy1"/>
    <dgm:cxn modelId="{6210B7BD-749D-3547-82ED-1281963D1A10}" type="presParOf" srcId="{AA8F2EB1-A86C-734F-A5D2-3085C4E989E3}" destId="{3775EAB7-A1E0-E545-8EBE-82B9966C1DE7}" srcOrd="1" destOrd="0" presId="urn:microsoft.com/office/officeart/2005/8/layout/hierarchy1"/>
    <dgm:cxn modelId="{24C51CCC-DBB2-C14B-846F-56569485DE62}" type="presParOf" srcId="{C665D5C9-BA34-5F47-80C1-7E4DD763EE7D}" destId="{E64A3E98-38AF-F94C-AE72-C2344DBFDE91}" srcOrd="1" destOrd="0" presId="urn:microsoft.com/office/officeart/2005/8/layout/hierarchy1"/>
    <dgm:cxn modelId="{4916B05A-9B34-C248-BF9D-33FAC9A6D79B}" type="presParOf" srcId="{388FD6BE-0D9B-E34E-B375-20705504453D}" destId="{C98A0107-11EE-C748-A77D-FB0DACF3E019}" srcOrd="2" destOrd="0" presId="urn:microsoft.com/office/officeart/2005/8/layout/hierarchy1"/>
    <dgm:cxn modelId="{78E7BD70-59F4-3542-97F1-519671C40AA9}" type="presParOf" srcId="{C98A0107-11EE-C748-A77D-FB0DACF3E019}" destId="{A21A0A91-26D1-4444-8EEF-DE76D7600740}" srcOrd="0" destOrd="0" presId="urn:microsoft.com/office/officeart/2005/8/layout/hierarchy1"/>
    <dgm:cxn modelId="{7D60C6C7-0490-4949-A518-838315B0AA9F}" type="presParOf" srcId="{A21A0A91-26D1-4444-8EEF-DE76D7600740}" destId="{EBDFB40D-62F6-2749-8462-4E31F47CBA5B}" srcOrd="0" destOrd="0" presId="urn:microsoft.com/office/officeart/2005/8/layout/hierarchy1"/>
    <dgm:cxn modelId="{1E475DE6-E820-334A-A6C1-0507C64F64CC}" type="presParOf" srcId="{A21A0A91-26D1-4444-8EEF-DE76D7600740}" destId="{31484A79-A4A3-6E4D-98C7-895CBD691635}" srcOrd="1" destOrd="0" presId="urn:microsoft.com/office/officeart/2005/8/layout/hierarchy1"/>
    <dgm:cxn modelId="{9802809F-CADB-CF4D-9FBF-4EB305BADEEF}" type="presParOf" srcId="{C98A0107-11EE-C748-A77D-FB0DACF3E019}" destId="{0C1CE994-7224-D145-86FC-E91357ABEAB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3F3290-5020-421F-9D78-1A068408828A}" type="doc">
      <dgm:prSet loTypeId="urn:microsoft.com/office/officeart/2005/8/layout/default" loCatId="list" qsTypeId="urn:microsoft.com/office/officeart/2005/8/quickstyle/simple2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F30811E5-4043-4E8C-BFB8-DB7215037E99}">
      <dgm:prSet/>
      <dgm:spPr/>
      <dgm:t>
        <a:bodyPr/>
        <a:lstStyle/>
        <a:p>
          <a:r>
            <a:rPr lang="en-US" b="0" i="0"/>
            <a:t>Metastore: Stores metadata about Hive tables</a:t>
          </a:r>
          <a:endParaRPr lang="en-US"/>
        </a:p>
      </dgm:t>
    </dgm:pt>
    <dgm:pt modelId="{57DA8797-C190-473F-8679-858C290BB29E}" type="parTrans" cxnId="{589C9CA8-8A2F-405F-8D25-DDD6972EC117}">
      <dgm:prSet/>
      <dgm:spPr/>
      <dgm:t>
        <a:bodyPr/>
        <a:lstStyle/>
        <a:p>
          <a:endParaRPr lang="en-US"/>
        </a:p>
      </dgm:t>
    </dgm:pt>
    <dgm:pt modelId="{6EDACADA-94E2-4CEA-B7BD-69A43000E89F}" type="sibTrans" cxnId="{589C9CA8-8A2F-405F-8D25-DDD6972EC117}">
      <dgm:prSet/>
      <dgm:spPr/>
      <dgm:t>
        <a:bodyPr/>
        <a:lstStyle/>
        <a:p>
          <a:endParaRPr lang="en-US"/>
        </a:p>
      </dgm:t>
    </dgm:pt>
    <dgm:pt modelId="{0808E01E-3BD0-4A1A-9CBF-92B05C575777}">
      <dgm:prSet/>
      <dgm:spPr/>
      <dgm:t>
        <a:bodyPr/>
        <a:lstStyle/>
        <a:p>
          <a:r>
            <a:rPr lang="en-US" b="0" i="0"/>
            <a:t>Driver: Manages the lifecycle of a HiveQL statement</a:t>
          </a:r>
          <a:endParaRPr lang="en-US"/>
        </a:p>
      </dgm:t>
    </dgm:pt>
    <dgm:pt modelId="{25D62346-2C5D-43B8-8E37-EA80D40D9E62}" type="parTrans" cxnId="{727F4FAD-7A31-40EE-9136-A89DD4DA3715}">
      <dgm:prSet/>
      <dgm:spPr/>
      <dgm:t>
        <a:bodyPr/>
        <a:lstStyle/>
        <a:p>
          <a:endParaRPr lang="en-US"/>
        </a:p>
      </dgm:t>
    </dgm:pt>
    <dgm:pt modelId="{FEDE57E2-AB5B-42C4-9EA6-7F10DA8C0F80}" type="sibTrans" cxnId="{727F4FAD-7A31-40EE-9136-A89DD4DA3715}">
      <dgm:prSet/>
      <dgm:spPr/>
      <dgm:t>
        <a:bodyPr/>
        <a:lstStyle/>
        <a:p>
          <a:endParaRPr lang="en-US"/>
        </a:p>
      </dgm:t>
    </dgm:pt>
    <dgm:pt modelId="{EF6C24FC-4046-4216-8F06-25DA76CE0E9D}">
      <dgm:prSet/>
      <dgm:spPr/>
      <dgm:t>
        <a:bodyPr/>
        <a:lstStyle/>
        <a:p>
          <a:r>
            <a:rPr lang="en-US" b="0" i="0"/>
            <a:t>Compiler: Translates HiveQL into a plan of execution</a:t>
          </a:r>
          <a:endParaRPr lang="en-US"/>
        </a:p>
      </dgm:t>
    </dgm:pt>
    <dgm:pt modelId="{B2937DFB-EFAE-4508-9713-664A4F10B098}" type="parTrans" cxnId="{30F0DB1E-F2D9-4983-8BF4-B0F553C2CA9E}">
      <dgm:prSet/>
      <dgm:spPr/>
      <dgm:t>
        <a:bodyPr/>
        <a:lstStyle/>
        <a:p>
          <a:endParaRPr lang="en-US"/>
        </a:p>
      </dgm:t>
    </dgm:pt>
    <dgm:pt modelId="{6A983731-93F3-4463-9C06-58704511E70C}" type="sibTrans" cxnId="{30F0DB1E-F2D9-4983-8BF4-B0F553C2CA9E}">
      <dgm:prSet/>
      <dgm:spPr/>
      <dgm:t>
        <a:bodyPr/>
        <a:lstStyle/>
        <a:p>
          <a:endParaRPr lang="en-US"/>
        </a:p>
      </dgm:t>
    </dgm:pt>
    <dgm:pt modelId="{F6770127-E065-4960-95D6-B8F7584674A8}">
      <dgm:prSet/>
      <dgm:spPr/>
      <dgm:t>
        <a:bodyPr/>
        <a:lstStyle/>
        <a:p>
          <a:r>
            <a:rPr lang="en-US" b="0" i="0"/>
            <a:t>Optimizer: Optimizes the plan from the Compiler</a:t>
          </a:r>
          <a:endParaRPr lang="en-US"/>
        </a:p>
      </dgm:t>
    </dgm:pt>
    <dgm:pt modelId="{7171D29F-872E-4558-98D4-89735817FD95}" type="parTrans" cxnId="{1A6ED3FD-29CB-48AB-A9FE-8FB8AB1C5E47}">
      <dgm:prSet/>
      <dgm:spPr/>
      <dgm:t>
        <a:bodyPr/>
        <a:lstStyle/>
        <a:p>
          <a:endParaRPr lang="en-US"/>
        </a:p>
      </dgm:t>
    </dgm:pt>
    <dgm:pt modelId="{89D10DC3-CBCF-4FA8-80DF-25FCD1A77B48}" type="sibTrans" cxnId="{1A6ED3FD-29CB-48AB-A9FE-8FB8AB1C5E47}">
      <dgm:prSet/>
      <dgm:spPr/>
      <dgm:t>
        <a:bodyPr/>
        <a:lstStyle/>
        <a:p>
          <a:endParaRPr lang="en-US"/>
        </a:p>
      </dgm:t>
    </dgm:pt>
    <dgm:pt modelId="{FDE4CACB-F0CD-4E52-8371-3D969F53301D}">
      <dgm:prSet/>
      <dgm:spPr/>
      <dgm:t>
        <a:bodyPr/>
        <a:lstStyle/>
        <a:p>
          <a:r>
            <a:rPr lang="en-US" b="0" i="0"/>
            <a:t>Executor: Executes the tasks in order of dependencies</a:t>
          </a:r>
          <a:endParaRPr lang="en-US"/>
        </a:p>
      </dgm:t>
    </dgm:pt>
    <dgm:pt modelId="{87177B94-55B8-486B-ADF1-D742ED02A4D9}" type="parTrans" cxnId="{FD4FBAF3-A2D4-4DB0-B5AD-B22F020BB376}">
      <dgm:prSet/>
      <dgm:spPr/>
      <dgm:t>
        <a:bodyPr/>
        <a:lstStyle/>
        <a:p>
          <a:endParaRPr lang="en-US"/>
        </a:p>
      </dgm:t>
    </dgm:pt>
    <dgm:pt modelId="{54E938DA-B309-4991-98B5-E7B9FAC609D1}" type="sibTrans" cxnId="{FD4FBAF3-A2D4-4DB0-B5AD-B22F020BB376}">
      <dgm:prSet/>
      <dgm:spPr/>
      <dgm:t>
        <a:bodyPr/>
        <a:lstStyle/>
        <a:p>
          <a:endParaRPr lang="en-US"/>
        </a:p>
      </dgm:t>
    </dgm:pt>
    <dgm:pt modelId="{BBE51552-D684-C24E-A7A2-8D6548823366}" type="pres">
      <dgm:prSet presAssocID="{EC3F3290-5020-421F-9D78-1A068408828A}" presName="diagram" presStyleCnt="0">
        <dgm:presLayoutVars>
          <dgm:dir/>
          <dgm:resizeHandles val="exact"/>
        </dgm:presLayoutVars>
      </dgm:prSet>
      <dgm:spPr/>
    </dgm:pt>
    <dgm:pt modelId="{FE5FAA57-A54F-2B41-BF2F-4F567EF94119}" type="pres">
      <dgm:prSet presAssocID="{F30811E5-4043-4E8C-BFB8-DB7215037E99}" presName="node" presStyleLbl="node1" presStyleIdx="0" presStyleCnt="5">
        <dgm:presLayoutVars>
          <dgm:bulletEnabled val="1"/>
        </dgm:presLayoutVars>
      </dgm:prSet>
      <dgm:spPr/>
    </dgm:pt>
    <dgm:pt modelId="{B43649C8-A2A1-F342-ADBA-946C26299297}" type="pres">
      <dgm:prSet presAssocID="{6EDACADA-94E2-4CEA-B7BD-69A43000E89F}" presName="sibTrans" presStyleCnt="0"/>
      <dgm:spPr/>
    </dgm:pt>
    <dgm:pt modelId="{395BBF33-C72A-3346-98CA-8F14AADBEF6B}" type="pres">
      <dgm:prSet presAssocID="{0808E01E-3BD0-4A1A-9CBF-92B05C575777}" presName="node" presStyleLbl="node1" presStyleIdx="1" presStyleCnt="5">
        <dgm:presLayoutVars>
          <dgm:bulletEnabled val="1"/>
        </dgm:presLayoutVars>
      </dgm:prSet>
      <dgm:spPr/>
    </dgm:pt>
    <dgm:pt modelId="{C23BFF25-7425-5E46-B451-183E81352B19}" type="pres">
      <dgm:prSet presAssocID="{FEDE57E2-AB5B-42C4-9EA6-7F10DA8C0F80}" presName="sibTrans" presStyleCnt="0"/>
      <dgm:spPr/>
    </dgm:pt>
    <dgm:pt modelId="{22B83584-CB1B-464C-AD7A-52411EADAEF0}" type="pres">
      <dgm:prSet presAssocID="{EF6C24FC-4046-4216-8F06-25DA76CE0E9D}" presName="node" presStyleLbl="node1" presStyleIdx="2" presStyleCnt="5">
        <dgm:presLayoutVars>
          <dgm:bulletEnabled val="1"/>
        </dgm:presLayoutVars>
      </dgm:prSet>
      <dgm:spPr/>
    </dgm:pt>
    <dgm:pt modelId="{4B98C3F7-3B43-B447-9A44-5795B818FDDF}" type="pres">
      <dgm:prSet presAssocID="{6A983731-93F3-4463-9C06-58704511E70C}" presName="sibTrans" presStyleCnt="0"/>
      <dgm:spPr/>
    </dgm:pt>
    <dgm:pt modelId="{3CD92238-D4D2-1746-83AF-AB5E9921EC2E}" type="pres">
      <dgm:prSet presAssocID="{F6770127-E065-4960-95D6-B8F7584674A8}" presName="node" presStyleLbl="node1" presStyleIdx="3" presStyleCnt="5">
        <dgm:presLayoutVars>
          <dgm:bulletEnabled val="1"/>
        </dgm:presLayoutVars>
      </dgm:prSet>
      <dgm:spPr/>
    </dgm:pt>
    <dgm:pt modelId="{79A9058D-8535-2E47-9D99-2FB0B0E36E3C}" type="pres">
      <dgm:prSet presAssocID="{89D10DC3-CBCF-4FA8-80DF-25FCD1A77B48}" presName="sibTrans" presStyleCnt="0"/>
      <dgm:spPr/>
    </dgm:pt>
    <dgm:pt modelId="{0DAC0A0D-7D2D-734C-BEC0-872EE6457432}" type="pres">
      <dgm:prSet presAssocID="{FDE4CACB-F0CD-4E52-8371-3D969F53301D}" presName="node" presStyleLbl="node1" presStyleIdx="4" presStyleCnt="5">
        <dgm:presLayoutVars>
          <dgm:bulletEnabled val="1"/>
        </dgm:presLayoutVars>
      </dgm:prSet>
      <dgm:spPr/>
    </dgm:pt>
  </dgm:ptLst>
  <dgm:cxnLst>
    <dgm:cxn modelId="{30F0DB1E-F2D9-4983-8BF4-B0F553C2CA9E}" srcId="{EC3F3290-5020-421F-9D78-1A068408828A}" destId="{EF6C24FC-4046-4216-8F06-25DA76CE0E9D}" srcOrd="2" destOrd="0" parTransId="{B2937DFB-EFAE-4508-9713-664A4F10B098}" sibTransId="{6A983731-93F3-4463-9C06-58704511E70C}"/>
    <dgm:cxn modelId="{0F499132-ED54-774F-A77F-4BE30A3A5C84}" type="presOf" srcId="{0808E01E-3BD0-4A1A-9CBF-92B05C575777}" destId="{395BBF33-C72A-3346-98CA-8F14AADBEF6B}" srcOrd="0" destOrd="0" presId="urn:microsoft.com/office/officeart/2005/8/layout/default"/>
    <dgm:cxn modelId="{8981653B-19BF-F448-B2C5-9151FE09D28B}" type="presOf" srcId="{F30811E5-4043-4E8C-BFB8-DB7215037E99}" destId="{FE5FAA57-A54F-2B41-BF2F-4F567EF94119}" srcOrd="0" destOrd="0" presId="urn:microsoft.com/office/officeart/2005/8/layout/default"/>
    <dgm:cxn modelId="{FC300843-1FE8-2A48-BA10-DB1D26D3B845}" type="presOf" srcId="{EF6C24FC-4046-4216-8F06-25DA76CE0E9D}" destId="{22B83584-CB1B-464C-AD7A-52411EADAEF0}" srcOrd="0" destOrd="0" presId="urn:microsoft.com/office/officeart/2005/8/layout/default"/>
    <dgm:cxn modelId="{31B6E049-FEB9-0E4C-9E43-D64FE5EC4BDC}" type="presOf" srcId="{F6770127-E065-4960-95D6-B8F7584674A8}" destId="{3CD92238-D4D2-1746-83AF-AB5E9921EC2E}" srcOrd="0" destOrd="0" presId="urn:microsoft.com/office/officeart/2005/8/layout/default"/>
    <dgm:cxn modelId="{C2276050-9E1A-8D4E-9EF2-6938CDAB81E6}" type="presOf" srcId="{EC3F3290-5020-421F-9D78-1A068408828A}" destId="{BBE51552-D684-C24E-A7A2-8D6548823366}" srcOrd="0" destOrd="0" presId="urn:microsoft.com/office/officeart/2005/8/layout/default"/>
    <dgm:cxn modelId="{82AE24A5-AF47-D347-9C01-CE5CFDCC003D}" type="presOf" srcId="{FDE4CACB-F0CD-4E52-8371-3D969F53301D}" destId="{0DAC0A0D-7D2D-734C-BEC0-872EE6457432}" srcOrd="0" destOrd="0" presId="urn:microsoft.com/office/officeart/2005/8/layout/default"/>
    <dgm:cxn modelId="{589C9CA8-8A2F-405F-8D25-DDD6972EC117}" srcId="{EC3F3290-5020-421F-9D78-1A068408828A}" destId="{F30811E5-4043-4E8C-BFB8-DB7215037E99}" srcOrd="0" destOrd="0" parTransId="{57DA8797-C190-473F-8679-858C290BB29E}" sibTransId="{6EDACADA-94E2-4CEA-B7BD-69A43000E89F}"/>
    <dgm:cxn modelId="{727F4FAD-7A31-40EE-9136-A89DD4DA3715}" srcId="{EC3F3290-5020-421F-9D78-1A068408828A}" destId="{0808E01E-3BD0-4A1A-9CBF-92B05C575777}" srcOrd="1" destOrd="0" parTransId="{25D62346-2C5D-43B8-8E37-EA80D40D9E62}" sibTransId="{FEDE57E2-AB5B-42C4-9EA6-7F10DA8C0F80}"/>
    <dgm:cxn modelId="{FD4FBAF3-A2D4-4DB0-B5AD-B22F020BB376}" srcId="{EC3F3290-5020-421F-9D78-1A068408828A}" destId="{FDE4CACB-F0CD-4E52-8371-3D969F53301D}" srcOrd="4" destOrd="0" parTransId="{87177B94-55B8-486B-ADF1-D742ED02A4D9}" sibTransId="{54E938DA-B309-4991-98B5-E7B9FAC609D1}"/>
    <dgm:cxn modelId="{1A6ED3FD-29CB-48AB-A9FE-8FB8AB1C5E47}" srcId="{EC3F3290-5020-421F-9D78-1A068408828A}" destId="{F6770127-E065-4960-95D6-B8F7584674A8}" srcOrd="3" destOrd="0" parTransId="{7171D29F-872E-4558-98D4-89735817FD95}" sibTransId="{89D10DC3-CBCF-4FA8-80DF-25FCD1A77B48}"/>
    <dgm:cxn modelId="{D6146346-7EFE-634E-B51B-854BC560551A}" type="presParOf" srcId="{BBE51552-D684-C24E-A7A2-8D6548823366}" destId="{FE5FAA57-A54F-2B41-BF2F-4F567EF94119}" srcOrd="0" destOrd="0" presId="urn:microsoft.com/office/officeart/2005/8/layout/default"/>
    <dgm:cxn modelId="{3779642D-6744-4946-A516-7A2ACB0AE305}" type="presParOf" srcId="{BBE51552-D684-C24E-A7A2-8D6548823366}" destId="{B43649C8-A2A1-F342-ADBA-946C26299297}" srcOrd="1" destOrd="0" presId="urn:microsoft.com/office/officeart/2005/8/layout/default"/>
    <dgm:cxn modelId="{D484A6DB-96B9-634B-B6AC-E27D27A4E572}" type="presParOf" srcId="{BBE51552-D684-C24E-A7A2-8D6548823366}" destId="{395BBF33-C72A-3346-98CA-8F14AADBEF6B}" srcOrd="2" destOrd="0" presId="urn:microsoft.com/office/officeart/2005/8/layout/default"/>
    <dgm:cxn modelId="{1F64941F-954E-604A-A681-36F64FE46F4E}" type="presParOf" srcId="{BBE51552-D684-C24E-A7A2-8D6548823366}" destId="{C23BFF25-7425-5E46-B451-183E81352B19}" srcOrd="3" destOrd="0" presId="urn:microsoft.com/office/officeart/2005/8/layout/default"/>
    <dgm:cxn modelId="{DC8B3E63-D825-4A43-ABC9-F9BD9CF5EB60}" type="presParOf" srcId="{BBE51552-D684-C24E-A7A2-8D6548823366}" destId="{22B83584-CB1B-464C-AD7A-52411EADAEF0}" srcOrd="4" destOrd="0" presId="urn:microsoft.com/office/officeart/2005/8/layout/default"/>
    <dgm:cxn modelId="{A6E24FAB-6006-8441-AF52-7C23EE35A969}" type="presParOf" srcId="{BBE51552-D684-C24E-A7A2-8D6548823366}" destId="{4B98C3F7-3B43-B447-9A44-5795B818FDDF}" srcOrd="5" destOrd="0" presId="urn:microsoft.com/office/officeart/2005/8/layout/default"/>
    <dgm:cxn modelId="{B358A139-76F3-7E42-B9E6-51000FEE34AE}" type="presParOf" srcId="{BBE51552-D684-C24E-A7A2-8D6548823366}" destId="{3CD92238-D4D2-1746-83AF-AB5E9921EC2E}" srcOrd="6" destOrd="0" presId="urn:microsoft.com/office/officeart/2005/8/layout/default"/>
    <dgm:cxn modelId="{74FF1D69-C7A8-9F44-A784-6F5B7197DBF8}" type="presParOf" srcId="{BBE51552-D684-C24E-A7A2-8D6548823366}" destId="{79A9058D-8535-2E47-9D99-2FB0B0E36E3C}" srcOrd="7" destOrd="0" presId="urn:microsoft.com/office/officeart/2005/8/layout/default"/>
    <dgm:cxn modelId="{0FE12F69-4065-2C42-9872-354E2A9DA45F}" type="presParOf" srcId="{BBE51552-D684-C24E-A7A2-8D6548823366}" destId="{0DAC0A0D-7D2D-734C-BEC0-872EE645743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BE4258-FEFB-4580-A518-D1BA386015E9}" type="doc">
      <dgm:prSet loTypeId="urn:microsoft.com/office/officeart/2005/8/layout/hierarchy1" loCatId="hierarchy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E8E85F74-AD9B-4A2D-B3F4-C3B31A05691A}">
      <dgm:prSet/>
      <dgm:spPr/>
      <dgm:t>
        <a:bodyPr/>
        <a:lstStyle/>
        <a:p>
          <a:pPr>
            <a:defRPr cap="all"/>
          </a:pPr>
          <a:r>
            <a:rPr lang="en-US" b="0" i="0"/>
            <a:t>Handles structured and semi-structured data in Big Data environments</a:t>
          </a:r>
          <a:endParaRPr lang="en-US"/>
        </a:p>
      </dgm:t>
    </dgm:pt>
    <dgm:pt modelId="{49A37EEF-C74E-4B10-94C3-1532B1FA8CB4}" type="parTrans" cxnId="{9ECFBB87-E13B-4D33-BB26-6A8E9D1FDF7D}">
      <dgm:prSet/>
      <dgm:spPr/>
      <dgm:t>
        <a:bodyPr/>
        <a:lstStyle/>
        <a:p>
          <a:endParaRPr lang="en-US"/>
        </a:p>
      </dgm:t>
    </dgm:pt>
    <dgm:pt modelId="{DD8E10CC-7387-4D55-B0DC-A27FA98156AD}" type="sibTrans" cxnId="{9ECFBB87-E13B-4D33-BB26-6A8E9D1FDF7D}">
      <dgm:prSet/>
      <dgm:spPr/>
      <dgm:t>
        <a:bodyPr/>
        <a:lstStyle/>
        <a:p>
          <a:endParaRPr lang="en-US"/>
        </a:p>
      </dgm:t>
    </dgm:pt>
    <dgm:pt modelId="{658A5723-8775-4083-8357-73CE2AC3F604}">
      <dgm:prSet/>
      <dgm:spPr/>
      <dgm:t>
        <a:bodyPr/>
        <a:lstStyle/>
        <a:p>
          <a:pPr>
            <a:defRPr cap="all"/>
          </a:pPr>
          <a:r>
            <a:rPr lang="en-US" b="0" i="0"/>
            <a:t>HiveQL: SQL-like syntax for querying the data</a:t>
          </a:r>
          <a:endParaRPr lang="en-US"/>
        </a:p>
      </dgm:t>
    </dgm:pt>
    <dgm:pt modelId="{8FB07DE9-1054-44D7-8EAD-45DBDD22FD3D}" type="parTrans" cxnId="{7B4DF89C-60DD-4F3D-9416-9BCBA67E681A}">
      <dgm:prSet/>
      <dgm:spPr/>
      <dgm:t>
        <a:bodyPr/>
        <a:lstStyle/>
        <a:p>
          <a:endParaRPr lang="en-US"/>
        </a:p>
      </dgm:t>
    </dgm:pt>
    <dgm:pt modelId="{72FD5552-2C39-4574-8050-1C790131BB2B}" type="sibTrans" cxnId="{7B4DF89C-60DD-4F3D-9416-9BCBA67E681A}">
      <dgm:prSet/>
      <dgm:spPr/>
      <dgm:t>
        <a:bodyPr/>
        <a:lstStyle/>
        <a:p>
          <a:endParaRPr lang="en-US"/>
        </a:p>
      </dgm:t>
    </dgm:pt>
    <dgm:pt modelId="{02BA43BF-7373-4BEE-AF1D-C3C6E8AD985E}">
      <dgm:prSet/>
      <dgm:spPr/>
      <dgm:t>
        <a:bodyPr/>
        <a:lstStyle/>
        <a:p>
          <a:pPr>
            <a:defRPr cap="all"/>
          </a:pPr>
          <a:r>
            <a:rPr lang="en-US" b="0" i="0" dirty="0"/>
            <a:t>MapReduce: Custom MapReduce code can be written for more sophisticated analysis</a:t>
          </a:r>
          <a:endParaRPr lang="en-US" dirty="0"/>
        </a:p>
      </dgm:t>
    </dgm:pt>
    <dgm:pt modelId="{CEF3056F-9A86-4F1C-9230-0A694BB648A5}" type="parTrans" cxnId="{F9DDD321-17B1-4AEA-8AFC-F49671FA001F}">
      <dgm:prSet/>
      <dgm:spPr/>
      <dgm:t>
        <a:bodyPr/>
        <a:lstStyle/>
        <a:p>
          <a:endParaRPr lang="en-US"/>
        </a:p>
      </dgm:t>
    </dgm:pt>
    <dgm:pt modelId="{A0F61B1A-3FA7-4768-9CAF-35F8F4DC4E1B}" type="sibTrans" cxnId="{F9DDD321-17B1-4AEA-8AFC-F49671FA001F}">
      <dgm:prSet/>
      <dgm:spPr/>
      <dgm:t>
        <a:bodyPr/>
        <a:lstStyle/>
        <a:p>
          <a:endParaRPr lang="en-US"/>
        </a:p>
      </dgm:t>
    </dgm:pt>
    <dgm:pt modelId="{CE99CA0C-90EB-F342-A8B4-7118B4EC0448}" type="pres">
      <dgm:prSet presAssocID="{F9BE4258-FEFB-4580-A518-D1BA386015E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86829E-D28B-104E-9743-87A76080D741}" type="pres">
      <dgm:prSet presAssocID="{E8E85F74-AD9B-4A2D-B3F4-C3B31A05691A}" presName="hierRoot1" presStyleCnt="0"/>
      <dgm:spPr/>
    </dgm:pt>
    <dgm:pt modelId="{79AA8F94-B5FC-CE47-9485-2B0A0C269406}" type="pres">
      <dgm:prSet presAssocID="{E8E85F74-AD9B-4A2D-B3F4-C3B31A05691A}" presName="composite" presStyleCnt="0"/>
      <dgm:spPr/>
    </dgm:pt>
    <dgm:pt modelId="{8E55E5F9-9A3A-F14B-943E-3DD0D17DF81F}" type="pres">
      <dgm:prSet presAssocID="{E8E85F74-AD9B-4A2D-B3F4-C3B31A05691A}" presName="background" presStyleLbl="node0" presStyleIdx="0" presStyleCnt="3"/>
      <dgm:spPr/>
    </dgm:pt>
    <dgm:pt modelId="{0651688C-5595-3E40-9FBF-5E3D9599F1CB}" type="pres">
      <dgm:prSet presAssocID="{E8E85F74-AD9B-4A2D-B3F4-C3B31A05691A}" presName="text" presStyleLbl="fgAcc0" presStyleIdx="0" presStyleCnt="3">
        <dgm:presLayoutVars>
          <dgm:chPref val="3"/>
        </dgm:presLayoutVars>
      </dgm:prSet>
      <dgm:spPr/>
    </dgm:pt>
    <dgm:pt modelId="{FF826976-14F5-FD4E-8126-78156D20DEA9}" type="pres">
      <dgm:prSet presAssocID="{E8E85F74-AD9B-4A2D-B3F4-C3B31A05691A}" presName="hierChild2" presStyleCnt="0"/>
      <dgm:spPr/>
    </dgm:pt>
    <dgm:pt modelId="{4FE7189E-828B-DB4D-B17A-C4B15B05B899}" type="pres">
      <dgm:prSet presAssocID="{658A5723-8775-4083-8357-73CE2AC3F604}" presName="hierRoot1" presStyleCnt="0"/>
      <dgm:spPr/>
    </dgm:pt>
    <dgm:pt modelId="{E55B2A14-A145-F948-A1BA-AF7CF5B9EDF1}" type="pres">
      <dgm:prSet presAssocID="{658A5723-8775-4083-8357-73CE2AC3F604}" presName="composite" presStyleCnt="0"/>
      <dgm:spPr/>
    </dgm:pt>
    <dgm:pt modelId="{4CA6AFC7-4DEE-CB4B-9F9B-29F2D62B94C3}" type="pres">
      <dgm:prSet presAssocID="{658A5723-8775-4083-8357-73CE2AC3F604}" presName="background" presStyleLbl="node0" presStyleIdx="1" presStyleCnt="3"/>
      <dgm:spPr/>
    </dgm:pt>
    <dgm:pt modelId="{AE13528A-6EAF-5645-B5C3-54589A467D64}" type="pres">
      <dgm:prSet presAssocID="{658A5723-8775-4083-8357-73CE2AC3F604}" presName="text" presStyleLbl="fgAcc0" presStyleIdx="1" presStyleCnt="3">
        <dgm:presLayoutVars>
          <dgm:chPref val="3"/>
        </dgm:presLayoutVars>
      </dgm:prSet>
      <dgm:spPr/>
    </dgm:pt>
    <dgm:pt modelId="{B4B4C969-CD95-A740-BC53-E39FB36E9EFD}" type="pres">
      <dgm:prSet presAssocID="{658A5723-8775-4083-8357-73CE2AC3F604}" presName="hierChild2" presStyleCnt="0"/>
      <dgm:spPr/>
    </dgm:pt>
    <dgm:pt modelId="{CE11C158-104C-CD41-8506-3ECA9EE5B297}" type="pres">
      <dgm:prSet presAssocID="{02BA43BF-7373-4BEE-AF1D-C3C6E8AD985E}" presName="hierRoot1" presStyleCnt="0"/>
      <dgm:spPr/>
    </dgm:pt>
    <dgm:pt modelId="{C75FF6E3-5601-084D-A810-3D687393012A}" type="pres">
      <dgm:prSet presAssocID="{02BA43BF-7373-4BEE-AF1D-C3C6E8AD985E}" presName="composite" presStyleCnt="0"/>
      <dgm:spPr/>
    </dgm:pt>
    <dgm:pt modelId="{AAF166E1-941C-B143-A606-F44CDA3F1860}" type="pres">
      <dgm:prSet presAssocID="{02BA43BF-7373-4BEE-AF1D-C3C6E8AD985E}" presName="background" presStyleLbl="node0" presStyleIdx="2" presStyleCnt="3"/>
      <dgm:spPr/>
    </dgm:pt>
    <dgm:pt modelId="{C108B7AF-6B48-B847-8153-2D7262F236C2}" type="pres">
      <dgm:prSet presAssocID="{02BA43BF-7373-4BEE-AF1D-C3C6E8AD985E}" presName="text" presStyleLbl="fgAcc0" presStyleIdx="2" presStyleCnt="3">
        <dgm:presLayoutVars>
          <dgm:chPref val="3"/>
        </dgm:presLayoutVars>
      </dgm:prSet>
      <dgm:spPr/>
    </dgm:pt>
    <dgm:pt modelId="{FC5E4A06-4CB9-1A49-8A3A-CA8DC39B43D2}" type="pres">
      <dgm:prSet presAssocID="{02BA43BF-7373-4BEE-AF1D-C3C6E8AD985E}" presName="hierChild2" presStyleCnt="0"/>
      <dgm:spPr/>
    </dgm:pt>
  </dgm:ptLst>
  <dgm:cxnLst>
    <dgm:cxn modelId="{F9DDD321-17B1-4AEA-8AFC-F49671FA001F}" srcId="{F9BE4258-FEFB-4580-A518-D1BA386015E9}" destId="{02BA43BF-7373-4BEE-AF1D-C3C6E8AD985E}" srcOrd="2" destOrd="0" parTransId="{CEF3056F-9A86-4F1C-9230-0A694BB648A5}" sibTransId="{A0F61B1A-3FA7-4768-9CAF-35F8F4DC4E1B}"/>
    <dgm:cxn modelId="{788E6E33-DB61-4D40-A800-C1CC5249EE3C}" type="presOf" srcId="{02BA43BF-7373-4BEE-AF1D-C3C6E8AD985E}" destId="{C108B7AF-6B48-B847-8153-2D7262F236C2}" srcOrd="0" destOrd="0" presId="urn:microsoft.com/office/officeart/2005/8/layout/hierarchy1"/>
    <dgm:cxn modelId="{86142345-CEBA-194B-BDC5-48F997A2EF15}" type="presOf" srcId="{658A5723-8775-4083-8357-73CE2AC3F604}" destId="{AE13528A-6EAF-5645-B5C3-54589A467D64}" srcOrd="0" destOrd="0" presId="urn:microsoft.com/office/officeart/2005/8/layout/hierarchy1"/>
    <dgm:cxn modelId="{07279D83-A32F-604B-98C8-6B48A157005A}" type="presOf" srcId="{E8E85F74-AD9B-4A2D-B3F4-C3B31A05691A}" destId="{0651688C-5595-3E40-9FBF-5E3D9599F1CB}" srcOrd="0" destOrd="0" presId="urn:microsoft.com/office/officeart/2005/8/layout/hierarchy1"/>
    <dgm:cxn modelId="{9ECFBB87-E13B-4D33-BB26-6A8E9D1FDF7D}" srcId="{F9BE4258-FEFB-4580-A518-D1BA386015E9}" destId="{E8E85F74-AD9B-4A2D-B3F4-C3B31A05691A}" srcOrd="0" destOrd="0" parTransId="{49A37EEF-C74E-4B10-94C3-1532B1FA8CB4}" sibTransId="{DD8E10CC-7387-4D55-B0DC-A27FA98156AD}"/>
    <dgm:cxn modelId="{7B4DF89C-60DD-4F3D-9416-9BCBA67E681A}" srcId="{F9BE4258-FEFB-4580-A518-D1BA386015E9}" destId="{658A5723-8775-4083-8357-73CE2AC3F604}" srcOrd="1" destOrd="0" parTransId="{8FB07DE9-1054-44D7-8EAD-45DBDD22FD3D}" sibTransId="{72FD5552-2C39-4574-8050-1C790131BB2B}"/>
    <dgm:cxn modelId="{E88B20E5-D532-6849-B2E2-0986518DFCE4}" type="presOf" srcId="{F9BE4258-FEFB-4580-A518-D1BA386015E9}" destId="{CE99CA0C-90EB-F342-A8B4-7118B4EC0448}" srcOrd="0" destOrd="0" presId="urn:microsoft.com/office/officeart/2005/8/layout/hierarchy1"/>
    <dgm:cxn modelId="{34E71565-E33C-C34B-B5CD-5B7406703D0A}" type="presParOf" srcId="{CE99CA0C-90EB-F342-A8B4-7118B4EC0448}" destId="{C786829E-D28B-104E-9743-87A76080D741}" srcOrd="0" destOrd="0" presId="urn:microsoft.com/office/officeart/2005/8/layout/hierarchy1"/>
    <dgm:cxn modelId="{ECC20BFE-3722-6A49-AF50-F96F27B2A280}" type="presParOf" srcId="{C786829E-D28B-104E-9743-87A76080D741}" destId="{79AA8F94-B5FC-CE47-9485-2B0A0C269406}" srcOrd="0" destOrd="0" presId="urn:microsoft.com/office/officeart/2005/8/layout/hierarchy1"/>
    <dgm:cxn modelId="{B72D13CA-5698-9C4C-83BF-E733246C5F5F}" type="presParOf" srcId="{79AA8F94-B5FC-CE47-9485-2B0A0C269406}" destId="{8E55E5F9-9A3A-F14B-943E-3DD0D17DF81F}" srcOrd="0" destOrd="0" presId="urn:microsoft.com/office/officeart/2005/8/layout/hierarchy1"/>
    <dgm:cxn modelId="{C1FDF2CF-6A41-0F4F-8EE6-14FA1049929C}" type="presParOf" srcId="{79AA8F94-B5FC-CE47-9485-2B0A0C269406}" destId="{0651688C-5595-3E40-9FBF-5E3D9599F1CB}" srcOrd="1" destOrd="0" presId="urn:microsoft.com/office/officeart/2005/8/layout/hierarchy1"/>
    <dgm:cxn modelId="{14DEE661-522E-B34E-9455-DF4EF1CAC86F}" type="presParOf" srcId="{C786829E-D28B-104E-9743-87A76080D741}" destId="{FF826976-14F5-FD4E-8126-78156D20DEA9}" srcOrd="1" destOrd="0" presId="urn:microsoft.com/office/officeart/2005/8/layout/hierarchy1"/>
    <dgm:cxn modelId="{F49B856F-7A2C-464D-8150-1B9938808EFA}" type="presParOf" srcId="{CE99CA0C-90EB-F342-A8B4-7118B4EC0448}" destId="{4FE7189E-828B-DB4D-B17A-C4B15B05B899}" srcOrd="1" destOrd="0" presId="urn:microsoft.com/office/officeart/2005/8/layout/hierarchy1"/>
    <dgm:cxn modelId="{E8DD25AA-C258-544E-B50F-9852E6C85D7F}" type="presParOf" srcId="{4FE7189E-828B-DB4D-B17A-C4B15B05B899}" destId="{E55B2A14-A145-F948-A1BA-AF7CF5B9EDF1}" srcOrd="0" destOrd="0" presId="urn:microsoft.com/office/officeart/2005/8/layout/hierarchy1"/>
    <dgm:cxn modelId="{CD4F5A1B-4B17-A24A-BA5D-7A1DE0932F4D}" type="presParOf" srcId="{E55B2A14-A145-F948-A1BA-AF7CF5B9EDF1}" destId="{4CA6AFC7-4DEE-CB4B-9F9B-29F2D62B94C3}" srcOrd="0" destOrd="0" presId="urn:microsoft.com/office/officeart/2005/8/layout/hierarchy1"/>
    <dgm:cxn modelId="{BE739340-6230-134F-B26A-C712DF1AAE72}" type="presParOf" srcId="{E55B2A14-A145-F948-A1BA-AF7CF5B9EDF1}" destId="{AE13528A-6EAF-5645-B5C3-54589A467D64}" srcOrd="1" destOrd="0" presId="urn:microsoft.com/office/officeart/2005/8/layout/hierarchy1"/>
    <dgm:cxn modelId="{06893A34-91EC-8645-BDD1-1189245F8E1B}" type="presParOf" srcId="{4FE7189E-828B-DB4D-B17A-C4B15B05B899}" destId="{B4B4C969-CD95-A740-BC53-E39FB36E9EFD}" srcOrd="1" destOrd="0" presId="urn:microsoft.com/office/officeart/2005/8/layout/hierarchy1"/>
    <dgm:cxn modelId="{FD0F8804-92CF-9F49-BF15-CEC27198B796}" type="presParOf" srcId="{CE99CA0C-90EB-F342-A8B4-7118B4EC0448}" destId="{CE11C158-104C-CD41-8506-3ECA9EE5B297}" srcOrd="2" destOrd="0" presId="urn:microsoft.com/office/officeart/2005/8/layout/hierarchy1"/>
    <dgm:cxn modelId="{CBD4E495-33B6-6748-8610-984FD71B1701}" type="presParOf" srcId="{CE11C158-104C-CD41-8506-3ECA9EE5B297}" destId="{C75FF6E3-5601-084D-A810-3D687393012A}" srcOrd="0" destOrd="0" presId="urn:microsoft.com/office/officeart/2005/8/layout/hierarchy1"/>
    <dgm:cxn modelId="{5A404196-3535-2746-BBD1-17451303BBF0}" type="presParOf" srcId="{C75FF6E3-5601-084D-A810-3D687393012A}" destId="{AAF166E1-941C-B143-A606-F44CDA3F1860}" srcOrd="0" destOrd="0" presId="urn:microsoft.com/office/officeart/2005/8/layout/hierarchy1"/>
    <dgm:cxn modelId="{1FAB6CF8-F41B-4940-8804-AC304494A93A}" type="presParOf" srcId="{C75FF6E3-5601-084D-A810-3D687393012A}" destId="{C108B7AF-6B48-B847-8153-2D7262F236C2}" srcOrd="1" destOrd="0" presId="urn:microsoft.com/office/officeart/2005/8/layout/hierarchy1"/>
    <dgm:cxn modelId="{A1638990-F8D2-3F43-9AF0-DC6E646EE5DB}" type="presParOf" srcId="{CE11C158-104C-CD41-8506-3ECA9EE5B297}" destId="{FC5E4A06-4CB9-1A49-8A3A-CA8DC39B43D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A99C0D0-B6BE-4B83-98E3-883510EAE777}" type="doc">
      <dgm:prSet loTypeId="urn:microsoft.com/office/officeart/2018/2/layout/IconLabel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8D26C70A-46FF-40A4-9E7D-0242EA895A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HiveQL: SQL-like query language for Hadoop</a:t>
          </a:r>
          <a:endParaRPr lang="en-US"/>
        </a:p>
      </dgm:t>
    </dgm:pt>
    <dgm:pt modelId="{9B3BDE5B-5172-4E2F-9CBC-358EECF296A6}" type="parTrans" cxnId="{8F88082B-476B-4C7E-A906-A393C098B5E6}">
      <dgm:prSet/>
      <dgm:spPr/>
      <dgm:t>
        <a:bodyPr/>
        <a:lstStyle/>
        <a:p>
          <a:endParaRPr lang="en-US"/>
        </a:p>
      </dgm:t>
    </dgm:pt>
    <dgm:pt modelId="{EBAE6040-905B-4D6C-844F-75485E7A06BF}" type="sibTrans" cxnId="{8F88082B-476B-4C7E-A906-A393C098B5E6}">
      <dgm:prSet/>
      <dgm:spPr/>
      <dgm:t>
        <a:bodyPr/>
        <a:lstStyle/>
        <a:p>
          <a:endParaRPr lang="en-US"/>
        </a:p>
      </dgm:t>
    </dgm:pt>
    <dgm:pt modelId="{FFA7694A-F651-46DD-B7BF-B1D3787BF2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Abstracts the complexity of Hadoop</a:t>
          </a:r>
          <a:endParaRPr lang="en-US"/>
        </a:p>
      </dgm:t>
    </dgm:pt>
    <dgm:pt modelId="{8048BF24-11F1-4A54-9F3E-D53C22510D93}" type="parTrans" cxnId="{A6C68531-C24B-42DF-9137-B5D0E522837B}">
      <dgm:prSet/>
      <dgm:spPr/>
      <dgm:t>
        <a:bodyPr/>
        <a:lstStyle/>
        <a:p>
          <a:endParaRPr lang="en-US"/>
        </a:p>
      </dgm:t>
    </dgm:pt>
    <dgm:pt modelId="{E7CD58B9-B7C0-4FE7-9169-5305EB3072E3}" type="sibTrans" cxnId="{A6C68531-C24B-42DF-9137-B5D0E522837B}">
      <dgm:prSet/>
      <dgm:spPr/>
      <dgm:t>
        <a:bodyPr/>
        <a:lstStyle/>
        <a:p>
          <a:endParaRPr lang="en-US"/>
        </a:p>
      </dgm:t>
    </dgm:pt>
    <dgm:pt modelId="{EA796BA6-450B-42BA-818B-D8109A6B79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Allows running SQL-like queries on large volumes of data</a:t>
          </a:r>
          <a:br>
            <a:rPr lang="en-US"/>
          </a:br>
          <a:endParaRPr lang="en-US"/>
        </a:p>
      </dgm:t>
    </dgm:pt>
    <dgm:pt modelId="{AC31AE96-6714-4D69-8D9C-791A0898A4D0}" type="parTrans" cxnId="{AFBA5D87-DA4C-43AD-BEED-368E94DD0033}">
      <dgm:prSet/>
      <dgm:spPr/>
      <dgm:t>
        <a:bodyPr/>
        <a:lstStyle/>
        <a:p>
          <a:endParaRPr lang="en-US"/>
        </a:p>
      </dgm:t>
    </dgm:pt>
    <dgm:pt modelId="{A4153D72-AD97-453E-82DA-37D73678477D}" type="sibTrans" cxnId="{AFBA5D87-DA4C-43AD-BEED-368E94DD0033}">
      <dgm:prSet/>
      <dgm:spPr/>
      <dgm:t>
        <a:bodyPr/>
        <a:lstStyle/>
        <a:p>
          <a:endParaRPr lang="en-US"/>
        </a:p>
      </dgm:t>
    </dgm:pt>
    <dgm:pt modelId="{02BBC201-B15C-4A0B-B7AE-2B3D42499DDB}" type="pres">
      <dgm:prSet presAssocID="{FA99C0D0-B6BE-4B83-98E3-883510EAE777}" presName="root" presStyleCnt="0">
        <dgm:presLayoutVars>
          <dgm:dir/>
          <dgm:resizeHandles val="exact"/>
        </dgm:presLayoutVars>
      </dgm:prSet>
      <dgm:spPr/>
    </dgm:pt>
    <dgm:pt modelId="{94FCEB19-2001-406B-9D7B-A542BACDE1F4}" type="pres">
      <dgm:prSet presAssocID="{8D26C70A-46FF-40A4-9E7D-0242EA895A1C}" presName="compNode" presStyleCnt="0"/>
      <dgm:spPr/>
    </dgm:pt>
    <dgm:pt modelId="{A967737B-6A70-4E5F-8099-B7D30AEB114D}" type="pres">
      <dgm:prSet presAssocID="{8D26C70A-46FF-40A4-9E7D-0242EA895A1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C4C84CF-3A8D-4A9B-84B0-9FB51BCB4931}" type="pres">
      <dgm:prSet presAssocID="{8D26C70A-46FF-40A4-9E7D-0242EA895A1C}" presName="spaceRect" presStyleCnt="0"/>
      <dgm:spPr/>
    </dgm:pt>
    <dgm:pt modelId="{AC24A066-F6AD-406D-98D5-AD4A1EB2E99B}" type="pres">
      <dgm:prSet presAssocID="{8D26C70A-46FF-40A4-9E7D-0242EA895A1C}" presName="textRect" presStyleLbl="revTx" presStyleIdx="0" presStyleCnt="3">
        <dgm:presLayoutVars>
          <dgm:chMax val="1"/>
          <dgm:chPref val="1"/>
        </dgm:presLayoutVars>
      </dgm:prSet>
      <dgm:spPr/>
    </dgm:pt>
    <dgm:pt modelId="{0EBB9318-6F93-4F0E-B86F-D8EBD2BEAEA2}" type="pres">
      <dgm:prSet presAssocID="{EBAE6040-905B-4D6C-844F-75485E7A06BF}" presName="sibTrans" presStyleCnt="0"/>
      <dgm:spPr/>
    </dgm:pt>
    <dgm:pt modelId="{0CB15015-44A4-491D-BF7B-E613ACAE39BA}" type="pres">
      <dgm:prSet presAssocID="{FFA7694A-F651-46DD-B7BF-B1D3787BF2A2}" presName="compNode" presStyleCnt="0"/>
      <dgm:spPr/>
    </dgm:pt>
    <dgm:pt modelId="{79B961B1-429E-44FF-93D0-88ED3E377C2B}" type="pres">
      <dgm:prSet presAssocID="{FFA7694A-F651-46DD-B7BF-B1D3787BF2A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1F004D9-B8FD-45FA-805E-F75D582B5370}" type="pres">
      <dgm:prSet presAssocID="{FFA7694A-F651-46DD-B7BF-B1D3787BF2A2}" presName="spaceRect" presStyleCnt="0"/>
      <dgm:spPr/>
    </dgm:pt>
    <dgm:pt modelId="{9FDA0DDA-4B5A-4D07-9451-4532B770AB0B}" type="pres">
      <dgm:prSet presAssocID="{FFA7694A-F651-46DD-B7BF-B1D3787BF2A2}" presName="textRect" presStyleLbl="revTx" presStyleIdx="1" presStyleCnt="3">
        <dgm:presLayoutVars>
          <dgm:chMax val="1"/>
          <dgm:chPref val="1"/>
        </dgm:presLayoutVars>
      </dgm:prSet>
      <dgm:spPr/>
    </dgm:pt>
    <dgm:pt modelId="{C4F18133-F4C9-43E7-B257-AE049AC5E89C}" type="pres">
      <dgm:prSet presAssocID="{E7CD58B9-B7C0-4FE7-9169-5305EB3072E3}" presName="sibTrans" presStyleCnt="0"/>
      <dgm:spPr/>
    </dgm:pt>
    <dgm:pt modelId="{9CF4379E-DBF6-4A72-BF04-50F11D4BCE6F}" type="pres">
      <dgm:prSet presAssocID="{EA796BA6-450B-42BA-818B-D8109A6B7913}" presName="compNode" presStyleCnt="0"/>
      <dgm:spPr/>
    </dgm:pt>
    <dgm:pt modelId="{DD5371D5-2B47-45FD-9D2F-1D5EA0CFE87A}" type="pres">
      <dgm:prSet presAssocID="{EA796BA6-450B-42BA-818B-D8109A6B791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45B4330-5259-4265-B9FE-E88C89368A64}" type="pres">
      <dgm:prSet presAssocID="{EA796BA6-450B-42BA-818B-D8109A6B7913}" presName="spaceRect" presStyleCnt="0"/>
      <dgm:spPr/>
    </dgm:pt>
    <dgm:pt modelId="{3AD312C2-2ACB-4832-9088-A5813E63BA88}" type="pres">
      <dgm:prSet presAssocID="{EA796BA6-450B-42BA-818B-D8109A6B791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F88082B-476B-4C7E-A906-A393C098B5E6}" srcId="{FA99C0D0-B6BE-4B83-98E3-883510EAE777}" destId="{8D26C70A-46FF-40A4-9E7D-0242EA895A1C}" srcOrd="0" destOrd="0" parTransId="{9B3BDE5B-5172-4E2F-9CBC-358EECF296A6}" sibTransId="{EBAE6040-905B-4D6C-844F-75485E7A06BF}"/>
    <dgm:cxn modelId="{A6C68531-C24B-42DF-9137-B5D0E522837B}" srcId="{FA99C0D0-B6BE-4B83-98E3-883510EAE777}" destId="{FFA7694A-F651-46DD-B7BF-B1D3787BF2A2}" srcOrd="1" destOrd="0" parTransId="{8048BF24-11F1-4A54-9F3E-D53C22510D93}" sibTransId="{E7CD58B9-B7C0-4FE7-9169-5305EB3072E3}"/>
    <dgm:cxn modelId="{BC6E5069-CE65-4E00-BB94-2F4B5F007695}" type="presOf" srcId="{FFA7694A-F651-46DD-B7BF-B1D3787BF2A2}" destId="{9FDA0DDA-4B5A-4D07-9451-4532B770AB0B}" srcOrd="0" destOrd="0" presId="urn:microsoft.com/office/officeart/2018/2/layout/IconLabelList"/>
    <dgm:cxn modelId="{AFBA5D87-DA4C-43AD-BEED-368E94DD0033}" srcId="{FA99C0D0-B6BE-4B83-98E3-883510EAE777}" destId="{EA796BA6-450B-42BA-818B-D8109A6B7913}" srcOrd="2" destOrd="0" parTransId="{AC31AE96-6714-4D69-8D9C-791A0898A4D0}" sibTransId="{A4153D72-AD97-453E-82DA-37D73678477D}"/>
    <dgm:cxn modelId="{03EB25BC-7895-475A-A778-1944CB59FDB6}" type="presOf" srcId="{FA99C0D0-B6BE-4B83-98E3-883510EAE777}" destId="{02BBC201-B15C-4A0B-B7AE-2B3D42499DDB}" srcOrd="0" destOrd="0" presId="urn:microsoft.com/office/officeart/2018/2/layout/IconLabelList"/>
    <dgm:cxn modelId="{FFFC98E1-821E-4388-AE4D-02B19DEB9B13}" type="presOf" srcId="{EA796BA6-450B-42BA-818B-D8109A6B7913}" destId="{3AD312C2-2ACB-4832-9088-A5813E63BA88}" srcOrd="0" destOrd="0" presId="urn:microsoft.com/office/officeart/2018/2/layout/IconLabelList"/>
    <dgm:cxn modelId="{80E8F2E2-EC9F-4B6A-A468-1FEA22085F56}" type="presOf" srcId="{8D26C70A-46FF-40A4-9E7D-0242EA895A1C}" destId="{AC24A066-F6AD-406D-98D5-AD4A1EB2E99B}" srcOrd="0" destOrd="0" presId="urn:microsoft.com/office/officeart/2018/2/layout/IconLabelList"/>
    <dgm:cxn modelId="{2177591E-E7B8-4CDA-808D-9AD1521F0EC7}" type="presParOf" srcId="{02BBC201-B15C-4A0B-B7AE-2B3D42499DDB}" destId="{94FCEB19-2001-406B-9D7B-A542BACDE1F4}" srcOrd="0" destOrd="0" presId="urn:microsoft.com/office/officeart/2018/2/layout/IconLabelList"/>
    <dgm:cxn modelId="{417E41EF-A5E1-4D2A-8C00-299DD4D546BB}" type="presParOf" srcId="{94FCEB19-2001-406B-9D7B-A542BACDE1F4}" destId="{A967737B-6A70-4E5F-8099-B7D30AEB114D}" srcOrd="0" destOrd="0" presId="urn:microsoft.com/office/officeart/2018/2/layout/IconLabelList"/>
    <dgm:cxn modelId="{5A0EC817-51F3-489E-BE7F-43473145B49D}" type="presParOf" srcId="{94FCEB19-2001-406B-9D7B-A542BACDE1F4}" destId="{BC4C84CF-3A8D-4A9B-84B0-9FB51BCB4931}" srcOrd="1" destOrd="0" presId="urn:microsoft.com/office/officeart/2018/2/layout/IconLabelList"/>
    <dgm:cxn modelId="{7450659A-0AEB-4447-AFC5-766001660D49}" type="presParOf" srcId="{94FCEB19-2001-406B-9D7B-A542BACDE1F4}" destId="{AC24A066-F6AD-406D-98D5-AD4A1EB2E99B}" srcOrd="2" destOrd="0" presId="urn:microsoft.com/office/officeart/2018/2/layout/IconLabelList"/>
    <dgm:cxn modelId="{4C93C433-9B14-4854-91BF-DF2D55CA48B2}" type="presParOf" srcId="{02BBC201-B15C-4A0B-B7AE-2B3D42499DDB}" destId="{0EBB9318-6F93-4F0E-B86F-D8EBD2BEAEA2}" srcOrd="1" destOrd="0" presId="urn:microsoft.com/office/officeart/2018/2/layout/IconLabelList"/>
    <dgm:cxn modelId="{00ABF530-C0CA-4020-896F-ED1345CA2486}" type="presParOf" srcId="{02BBC201-B15C-4A0B-B7AE-2B3D42499DDB}" destId="{0CB15015-44A4-491D-BF7B-E613ACAE39BA}" srcOrd="2" destOrd="0" presId="urn:microsoft.com/office/officeart/2018/2/layout/IconLabelList"/>
    <dgm:cxn modelId="{ED1205A3-B8E3-4192-B881-DF4329B2E856}" type="presParOf" srcId="{0CB15015-44A4-491D-BF7B-E613ACAE39BA}" destId="{79B961B1-429E-44FF-93D0-88ED3E377C2B}" srcOrd="0" destOrd="0" presId="urn:microsoft.com/office/officeart/2018/2/layout/IconLabelList"/>
    <dgm:cxn modelId="{AA819F46-608A-41B3-A4A9-25FCE35EBAA1}" type="presParOf" srcId="{0CB15015-44A4-491D-BF7B-E613ACAE39BA}" destId="{F1F004D9-B8FD-45FA-805E-F75D582B5370}" srcOrd="1" destOrd="0" presId="urn:microsoft.com/office/officeart/2018/2/layout/IconLabelList"/>
    <dgm:cxn modelId="{2F6BEEDA-FF79-4548-9E48-E94F0D12D50B}" type="presParOf" srcId="{0CB15015-44A4-491D-BF7B-E613ACAE39BA}" destId="{9FDA0DDA-4B5A-4D07-9451-4532B770AB0B}" srcOrd="2" destOrd="0" presId="urn:microsoft.com/office/officeart/2018/2/layout/IconLabelList"/>
    <dgm:cxn modelId="{58F94B69-4D0A-4918-9623-C9E9FDF757EF}" type="presParOf" srcId="{02BBC201-B15C-4A0B-B7AE-2B3D42499DDB}" destId="{C4F18133-F4C9-43E7-B257-AE049AC5E89C}" srcOrd="3" destOrd="0" presId="urn:microsoft.com/office/officeart/2018/2/layout/IconLabelList"/>
    <dgm:cxn modelId="{76B43058-9A29-448A-8AE3-85E66BC57D29}" type="presParOf" srcId="{02BBC201-B15C-4A0B-B7AE-2B3D42499DDB}" destId="{9CF4379E-DBF6-4A72-BF04-50F11D4BCE6F}" srcOrd="4" destOrd="0" presId="urn:microsoft.com/office/officeart/2018/2/layout/IconLabelList"/>
    <dgm:cxn modelId="{F687A5A8-5B2E-48D2-8361-7EC1F4C4E1E3}" type="presParOf" srcId="{9CF4379E-DBF6-4A72-BF04-50F11D4BCE6F}" destId="{DD5371D5-2B47-45FD-9D2F-1D5EA0CFE87A}" srcOrd="0" destOrd="0" presId="urn:microsoft.com/office/officeart/2018/2/layout/IconLabelList"/>
    <dgm:cxn modelId="{00D58DCC-6EB0-4721-BAAD-733907B9E5AA}" type="presParOf" srcId="{9CF4379E-DBF6-4A72-BF04-50F11D4BCE6F}" destId="{C45B4330-5259-4265-B9FE-E88C89368A64}" srcOrd="1" destOrd="0" presId="urn:microsoft.com/office/officeart/2018/2/layout/IconLabelList"/>
    <dgm:cxn modelId="{8CDA32BC-C132-4D8E-90F2-06687D466875}" type="presParOf" srcId="{9CF4379E-DBF6-4A72-BF04-50F11D4BCE6F}" destId="{3AD312C2-2ACB-4832-9088-A5813E63BA8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2B571D2-9907-4156-8A34-724C2A959542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1EB85D06-F24B-4114-AD7D-D1EE63C28DE9}">
      <dgm:prSet/>
      <dgm:spPr/>
      <dgm:t>
        <a:bodyPr/>
        <a:lstStyle/>
        <a:p>
          <a:r>
            <a:rPr lang="en-US" b="0" i="0"/>
            <a:t>Command-line interface: Used to execute HiveQL commands on Hadoop</a:t>
          </a:r>
          <a:endParaRPr lang="en-US"/>
        </a:p>
      </dgm:t>
    </dgm:pt>
    <dgm:pt modelId="{3B6D5ACE-271E-42D6-B459-1527E911F9A1}" type="parTrans" cxnId="{086081F7-BC49-4868-A95F-8EB550933B7A}">
      <dgm:prSet/>
      <dgm:spPr/>
      <dgm:t>
        <a:bodyPr/>
        <a:lstStyle/>
        <a:p>
          <a:endParaRPr lang="en-US"/>
        </a:p>
      </dgm:t>
    </dgm:pt>
    <dgm:pt modelId="{015D3634-D01F-43A4-A3DF-8ACA72BC696E}" type="sibTrans" cxnId="{086081F7-BC49-4868-A95F-8EB550933B7A}">
      <dgm:prSet/>
      <dgm:spPr/>
      <dgm:t>
        <a:bodyPr/>
        <a:lstStyle/>
        <a:p>
          <a:endParaRPr lang="en-US"/>
        </a:p>
      </dgm:t>
    </dgm:pt>
    <dgm:pt modelId="{F150A4AE-E9CE-46B8-BE47-496E676C49CD}">
      <dgm:prSet/>
      <dgm:spPr/>
      <dgm:t>
        <a:bodyPr/>
        <a:lstStyle/>
        <a:p>
          <a:r>
            <a:rPr lang="en-US" b="0" i="0"/>
            <a:t>Example: 'SELECT * FROM table_name' fetches all data from the table</a:t>
          </a:r>
          <a:endParaRPr lang="en-US"/>
        </a:p>
      </dgm:t>
    </dgm:pt>
    <dgm:pt modelId="{9794C03B-515D-4A5E-8F55-A10488838BBD}" type="parTrans" cxnId="{9EA30CB8-3DF9-42E0-B87D-958617637AE3}">
      <dgm:prSet/>
      <dgm:spPr/>
      <dgm:t>
        <a:bodyPr/>
        <a:lstStyle/>
        <a:p>
          <a:endParaRPr lang="en-US"/>
        </a:p>
      </dgm:t>
    </dgm:pt>
    <dgm:pt modelId="{B692A7DE-B9ED-4FF9-ABA6-0594C84920A1}" type="sibTrans" cxnId="{9EA30CB8-3DF9-42E0-B87D-958617637AE3}">
      <dgm:prSet/>
      <dgm:spPr/>
      <dgm:t>
        <a:bodyPr/>
        <a:lstStyle/>
        <a:p>
          <a:endParaRPr lang="en-US"/>
        </a:p>
      </dgm:t>
    </dgm:pt>
    <dgm:pt modelId="{CA666CD2-0E71-4B16-9773-99DA1EFFAE46}">
      <dgm:prSet/>
      <dgm:spPr/>
      <dgm:t>
        <a:bodyPr/>
        <a:lstStyle/>
        <a:p>
          <a:r>
            <a:rPr lang="en-US" b="0" i="0"/>
            <a:t>HiveQL makes Hive a powerful tool for managing and querying large data sets</a:t>
          </a:r>
          <a:endParaRPr lang="en-US"/>
        </a:p>
      </dgm:t>
    </dgm:pt>
    <dgm:pt modelId="{ED9F349B-3051-4CA2-AD4C-FA482AC8BEE4}" type="parTrans" cxnId="{4B3CC2BB-AECD-4E71-8D7E-2BBF7E460805}">
      <dgm:prSet/>
      <dgm:spPr/>
      <dgm:t>
        <a:bodyPr/>
        <a:lstStyle/>
        <a:p>
          <a:endParaRPr lang="en-US"/>
        </a:p>
      </dgm:t>
    </dgm:pt>
    <dgm:pt modelId="{0D1527FB-46EC-4B0F-A01A-2ACEFEB620B3}" type="sibTrans" cxnId="{4B3CC2BB-AECD-4E71-8D7E-2BBF7E460805}">
      <dgm:prSet/>
      <dgm:spPr/>
      <dgm:t>
        <a:bodyPr/>
        <a:lstStyle/>
        <a:p>
          <a:endParaRPr lang="en-US"/>
        </a:p>
      </dgm:t>
    </dgm:pt>
    <dgm:pt modelId="{14CB1192-9101-854B-B604-0D4667210C8F}" type="pres">
      <dgm:prSet presAssocID="{D2B571D2-9907-4156-8A34-724C2A959542}" presName="linear" presStyleCnt="0">
        <dgm:presLayoutVars>
          <dgm:animLvl val="lvl"/>
          <dgm:resizeHandles val="exact"/>
        </dgm:presLayoutVars>
      </dgm:prSet>
      <dgm:spPr/>
    </dgm:pt>
    <dgm:pt modelId="{1E0A623D-F581-5342-B08C-B6B994ABAD3B}" type="pres">
      <dgm:prSet presAssocID="{1EB85D06-F24B-4114-AD7D-D1EE63C28DE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C2561F7-1B09-CF49-8B0D-1D3F89CF31D5}" type="pres">
      <dgm:prSet presAssocID="{015D3634-D01F-43A4-A3DF-8ACA72BC696E}" presName="spacer" presStyleCnt="0"/>
      <dgm:spPr/>
    </dgm:pt>
    <dgm:pt modelId="{B85A25B5-440A-CB45-9966-9D0AC787EE54}" type="pres">
      <dgm:prSet presAssocID="{F150A4AE-E9CE-46B8-BE47-496E676C49C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6BCE7F7-9EE5-644E-9269-6695C6665848}" type="pres">
      <dgm:prSet presAssocID="{B692A7DE-B9ED-4FF9-ABA6-0594C84920A1}" presName="spacer" presStyleCnt="0"/>
      <dgm:spPr/>
    </dgm:pt>
    <dgm:pt modelId="{D97916DC-CCF3-C849-B6C7-13D9689655F4}" type="pres">
      <dgm:prSet presAssocID="{CA666CD2-0E71-4B16-9773-99DA1EFFAE4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8443D5C-57DB-5C4D-9538-18EFAAE5DCD0}" type="presOf" srcId="{F150A4AE-E9CE-46B8-BE47-496E676C49CD}" destId="{B85A25B5-440A-CB45-9966-9D0AC787EE54}" srcOrd="0" destOrd="0" presId="urn:microsoft.com/office/officeart/2005/8/layout/vList2"/>
    <dgm:cxn modelId="{0F1FF38C-C9AC-DA4C-8CB8-09BCAD6316D1}" type="presOf" srcId="{CA666CD2-0E71-4B16-9773-99DA1EFFAE46}" destId="{D97916DC-CCF3-C849-B6C7-13D9689655F4}" srcOrd="0" destOrd="0" presId="urn:microsoft.com/office/officeart/2005/8/layout/vList2"/>
    <dgm:cxn modelId="{9A243CA7-6D21-BB48-A2D2-A83B9A0CE164}" type="presOf" srcId="{D2B571D2-9907-4156-8A34-724C2A959542}" destId="{14CB1192-9101-854B-B604-0D4667210C8F}" srcOrd="0" destOrd="0" presId="urn:microsoft.com/office/officeart/2005/8/layout/vList2"/>
    <dgm:cxn modelId="{9EA30CB8-3DF9-42E0-B87D-958617637AE3}" srcId="{D2B571D2-9907-4156-8A34-724C2A959542}" destId="{F150A4AE-E9CE-46B8-BE47-496E676C49CD}" srcOrd="1" destOrd="0" parTransId="{9794C03B-515D-4A5E-8F55-A10488838BBD}" sibTransId="{B692A7DE-B9ED-4FF9-ABA6-0594C84920A1}"/>
    <dgm:cxn modelId="{4B3CC2BB-AECD-4E71-8D7E-2BBF7E460805}" srcId="{D2B571D2-9907-4156-8A34-724C2A959542}" destId="{CA666CD2-0E71-4B16-9773-99DA1EFFAE46}" srcOrd="2" destOrd="0" parTransId="{ED9F349B-3051-4CA2-AD4C-FA482AC8BEE4}" sibTransId="{0D1527FB-46EC-4B0F-A01A-2ACEFEB620B3}"/>
    <dgm:cxn modelId="{399198C9-031C-254F-898A-27EC84D20C47}" type="presOf" srcId="{1EB85D06-F24B-4114-AD7D-D1EE63C28DE9}" destId="{1E0A623D-F581-5342-B08C-B6B994ABAD3B}" srcOrd="0" destOrd="0" presId="urn:microsoft.com/office/officeart/2005/8/layout/vList2"/>
    <dgm:cxn modelId="{086081F7-BC49-4868-A95F-8EB550933B7A}" srcId="{D2B571D2-9907-4156-8A34-724C2A959542}" destId="{1EB85D06-F24B-4114-AD7D-D1EE63C28DE9}" srcOrd="0" destOrd="0" parTransId="{3B6D5ACE-271E-42D6-B459-1527E911F9A1}" sibTransId="{015D3634-D01F-43A4-A3DF-8ACA72BC696E}"/>
    <dgm:cxn modelId="{84312CB8-3C8F-0143-99E5-6CC503A0402D}" type="presParOf" srcId="{14CB1192-9101-854B-B604-0D4667210C8F}" destId="{1E0A623D-F581-5342-B08C-B6B994ABAD3B}" srcOrd="0" destOrd="0" presId="urn:microsoft.com/office/officeart/2005/8/layout/vList2"/>
    <dgm:cxn modelId="{4C9A5582-EA3F-5948-9907-AE7C35FCD3F1}" type="presParOf" srcId="{14CB1192-9101-854B-B604-0D4667210C8F}" destId="{BC2561F7-1B09-CF49-8B0D-1D3F89CF31D5}" srcOrd="1" destOrd="0" presId="urn:microsoft.com/office/officeart/2005/8/layout/vList2"/>
    <dgm:cxn modelId="{9A67667F-4B38-414D-9FB1-B1C44ED3B4F8}" type="presParOf" srcId="{14CB1192-9101-854B-B604-0D4667210C8F}" destId="{B85A25B5-440A-CB45-9966-9D0AC787EE54}" srcOrd="2" destOrd="0" presId="urn:microsoft.com/office/officeart/2005/8/layout/vList2"/>
    <dgm:cxn modelId="{431167C8-8A4F-3549-ADA9-CC05D5393834}" type="presParOf" srcId="{14CB1192-9101-854B-B604-0D4667210C8F}" destId="{76BCE7F7-9EE5-644E-9269-6695C6665848}" srcOrd="3" destOrd="0" presId="urn:microsoft.com/office/officeart/2005/8/layout/vList2"/>
    <dgm:cxn modelId="{B6F4AE86-8983-6347-81D7-D553B9AD2895}" type="presParOf" srcId="{14CB1192-9101-854B-B604-0D4667210C8F}" destId="{D97916DC-CCF3-C849-B6C7-13D9689655F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4855C77-953C-4BF8-B796-9EE7C6BCD994}" type="doc">
      <dgm:prSet loTypeId="urn:microsoft.com/office/officeart/2005/8/layout/process5" loCatId="process" qsTypeId="urn:microsoft.com/office/officeart/2005/8/quickstyle/simple2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5692A709-8CAA-47E8-A02B-DDB91F5089D0}">
      <dgm:prSet/>
      <dgm:spPr/>
      <dgm:t>
        <a:bodyPr/>
        <a:lstStyle/>
        <a:p>
          <a:r>
            <a:rPr lang="en-US" b="0" i="0"/>
            <a:t>ACID: Atomicity, Consistency, Isolation, Durability</a:t>
          </a:r>
          <a:endParaRPr lang="en-US"/>
        </a:p>
      </dgm:t>
    </dgm:pt>
    <dgm:pt modelId="{E4C2293F-BDCE-4053-967B-0E9B097761B4}" type="parTrans" cxnId="{3DF44B6E-1879-4759-A094-938EC33ED6C9}">
      <dgm:prSet/>
      <dgm:spPr/>
      <dgm:t>
        <a:bodyPr/>
        <a:lstStyle/>
        <a:p>
          <a:endParaRPr lang="en-US"/>
        </a:p>
      </dgm:t>
    </dgm:pt>
    <dgm:pt modelId="{203BB6D7-B733-47D0-82B5-A859D06C51A8}" type="sibTrans" cxnId="{3DF44B6E-1879-4759-A094-938EC33ED6C9}">
      <dgm:prSet/>
      <dgm:spPr/>
      <dgm:t>
        <a:bodyPr/>
        <a:lstStyle/>
        <a:p>
          <a:endParaRPr lang="en-US"/>
        </a:p>
      </dgm:t>
    </dgm:pt>
    <dgm:pt modelId="{E2D9F3E4-EB13-43BB-BB0B-22D0D3A161A5}">
      <dgm:prSet/>
      <dgm:spPr/>
      <dgm:t>
        <a:bodyPr/>
        <a:lstStyle/>
        <a:p>
          <a:r>
            <a:rPr lang="en-US" b="0" i="0"/>
            <a:t>Hive ACID transactions help in reading and writing data simultaneously, supporting real-time queries and data</a:t>
          </a:r>
          <a:endParaRPr lang="en-US"/>
        </a:p>
      </dgm:t>
    </dgm:pt>
    <dgm:pt modelId="{728A6A03-2C7E-4510-B534-4EAB3BE8C540}" type="parTrans" cxnId="{A8EBEC64-EF97-4D03-B6A2-95AC1F9F82E6}">
      <dgm:prSet/>
      <dgm:spPr/>
      <dgm:t>
        <a:bodyPr/>
        <a:lstStyle/>
        <a:p>
          <a:endParaRPr lang="en-US"/>
        </a:p>
      </dgm:t>
    </dgm:pt>
    <dgm:pt modelId="{27A311F8-358E-4C4A-9930-12690633C96B}" type="sibTrans" cxnId="{A8EBEC64-EF97-4D03-B6A2-95AC1F9F82E6}">
      <dgm:prSet/>
      <dgm:spPr/>
      <dgm:t>
        <a:bodyPr/>
        <a:lstStyle/>
        <a:p>
          <a:endParaRPr lang="en-US"/>
        </a:p>
      </dgm:t>
    </dgm:pt>
    <dgm:pt modelId="{E7372991-EA6F-4CB1-8464-58FB019525E7}">
      <dgm:prSet/>
      <dgm:spPr/>
      <dgm:t>
        <a:bodyPr/>
        <a:lstStyle/>
        <a:p>
          <a:r>
            <a:rPr lang="en-US" b="0" i="0"/>
            <a:t>ACID transactions in Hive are important for maintaining data integrity</a:t>
          </a:r>
          <a:br>
            <a:rPr lang="en-US"/>
          </a:br>
          <a:endParaRPr lang="en-US"/>
        </a:p>
      </dgm:t>
    </dgm:pt>
    <dgm:pt modelId="{6E88A7F7-E154-4FBA-932E-20CF540E4876}" type="parTrans" cxnId="{3565D191-6936-4884-8112-8CFF39EF49BA}">
      <dgm:prSet/>
      <dgm:spPr/>
      <dgm:t>
        <a:bodyPr/>
        <a:lstStyle/>
        <a:p>
          <a:endParaRPr lang="en-US"/>
        </a:p>
      </dgm:t>
    </dgm:pt>
    <dgm:pt modelId="{39690938-B322-4B4E-8A17-EDB747A08032}" type="sibTrans" cxnId="{3565D191-6936-4884-8112-8CFF39EF49BA}">
      <dgm:prSet/>
      <dgm:spPr/>
      <dgm:t>
        <a:bodyPr/>
        <a:lstStyle/>
        <a:p>
          <a:endParaRPr lang="en-US"/>
        </a:p>
      </dgm:t>
    </dgm:pt>
    <dgm:pt modelId="{B0053FD9-56B3-3A42-8783-D7EB6703D3C8}" type="pres">
      <dgm:prSet presAssocID="{F4855C77-953C-4BF8-B796-9EE7C6BCD994}" presName="diagram" presStyleCnt="0">
        <dgm:presLayoutVars>
          <dgm:dir/>
          <dgm:resizeHandles val="exact"/>
        </dgm:presLayoutVars>
      </dgm:prSet>
      <dgm:spPr/>
    </dgm:pt>
    <dgm:pt modelId="{7B900418-5CFC-A84A-89C7-9EC31590502E}" type="pres">
      <dgm:prSet presAssocID="{5692A709-8CAA-47E8-A02B-DDB91F5089D0}" presName="node" presStyleLbl="node1" presStyleIdx="0" presStyleCnt="3">
        <dgm:presLayoutVars>
          <dgm:bulletEnabled val="1"/>
        </dgm:presLayoutVars>
      </dgm:prSet>
      <dgm:spPr/>
    </dgm:pt>
    <dgm:pt modelId="{0B651674-8E49-1D4D-9B71-37EEB00EFB93}" type="pres">
      <dgm:prSet presAssocID="{203BB6D7-B733-47D0-82B5-A859D06C51A8}" presName="sibTrans" presStyleLbl="sibTrans2D1" presStyleIdx="0" presStyleCnt="2"/>
      <dgm:spPr/>
    </dgm:pt>
    <dgm:pt modelId="{5855258C-9801-E141-B49F-ED29EEEE103E}" type="pres">
      <dgm:prSet presAssocID="{203BB6D7-B733-47D0-82B5-A859D06C51A8}" presName="connectorText" presStyleLbl="sibTrans2D1" presStyleIdx="0" presStyleCnt="2"/>
      <dgm:spPr/>
    </dgm:pt>
    <dgm:pt modelId="{0BAEB58D-4909-F14F-A023-737E5483A4A3}" type="pres">
      <dgm:prSet presAssocID="{E2D9F3E4-EB13-43BB-BB0B-22D0D3A161A5}" presName="node" presStyleLbl="node1" presStyleIdx="1" presStyleCnt="3">
        <dgm:presLayoutVars>
          <dgm:bulletEnabled val="1"/>
        </dgm:presLayoutVars>
      </dgm:prSet>
      <dgm:spPr/>
    </dgm:pt>
    <dgm:pt modelId="{AB037F56-BE73-6A46-A4D8-82502E9F943A}" type="pres">
      <dgm:prSet presAssocID="{27A311F8-358E-4C4A-9930-12690633C96B}" presName="sibTrans" presStyleLbl="sibTrans2D1" presStyleIdx="1" presStyleCnt="2"/>
      <dgm:spPr/>
    </dgm:pt>
    <dgm:pt modelId="{C05CF063-F3EA-A340-AF3E-5A07A92BC41D}" type="pres">
      <dgm:prSet presAssocID="{27A311F8-358E-4C4A-9930-12690633C96B}" presName="connectorText" presStyleLbl="sibTrans2D1" presStyleIdx="1" presStyleCnt="2"/>
      <dgm:spPr/>
    </dgm:pt>
    <dgm:pt modelId="{6FFB23E3-C58F-E441-BA1D-4C13A86558D5}" type="pres">
      <dgm:prSet presAssocID="{E7372991-EA6F-4CB1-8464-58FB019525E7}" presName="node" presStyleLbl="node1" presStyleIdx="2" presStyleCnt="3">
        <dgm:presLayoutVars>
          <dgm:bulletEnabled val="1"/>
        </dgm:presLayoutVars>
      </dgm:prSet>
      <dgm:spPr/>
    </dgm:pt>
  </dgm:ptLst>
  <dgm:cxnLst>
    <dgm:cxn modelId="{F7B0C60B-5C0F-0F4E-9104-A002FEE1E55B}" type="presOf" srcId="{F4855C77-953C-4BF8-B796-9EE7C6BCD994}" destId="{B0053FD9-56B3-3A42-8783-D7EB6703D3C8}" srcOrd="0" destOrd="0" presId="urn:microsoft.com/office/officeart/2005/8/layout/process5"/>
    <dgm:cxn modelId="{F6924D3C-6890-4A42-93F3-4CD148C28716}" type="presOf" srcId="{203BB6D7-B733-47D0-82B5-A859D06C51A8}" destId="{0B651674-8E49-1D4D-9B71-37EEB00EFB93}" srcOrd="0" destOrd="0" presId="urn:microsoft.com/office/officeart/2005/8/layout/process5"/>
    <dgm:cxn modelId="{A8EBEC64-EF97-4D03-B6A2-95AC1F9F82E6}" srcId="{F4855C77-953C-4BF8-B796-9EE7C6BCD994}" destId="{E2D9F3E4-EB13-43BB-BB0B-22D0D3A161A5}" srcOrd="1" destOrd="0" parTransId="{728A6A03-2C7E-4510-B534-4EAB3BE8C540}" sibTransId="{27A311F8-358E-4C4A-9930-12690633C96B}"/>
    <dgm:cxn modelId="{3DF44B6E-1879-4759-A094-938EC33ED6C9}" srcId="{F4855C77-953C-4BF8-B796-9EE7C6BCD994}" destId="{5692A709-8CAA-47E8-A02B-DDB91F5089D0}" srcOrd="0" destOrd="0" parTransId="{E4C2293F-BDCE-4053-967B-0E9B097761B4}" sibTransId="{203BB6D7-B733-47D0-82B5-A859D06C51A8}"/>
    <dgm:cxn modelId="{650E7289-FC61-FC4E-8EE4-53883A957794}" type="presOf" srcId="{27A311F8-358E-4C4A-9930-12690633C96B}" destId="{C05CF063-F3EA-A340-AF3E-5A07A92BC41D}" srcOrd="1" destOrd="0" presId="urn:microsoft.com/office/officeart/2005/8/layout/process5"/>
    <dgm:cxn modelId="{3565D191-6936-4884-8112-8CFF39EF49BA}" srcId="{F4855C77-953C-4BF8-B796-9EE7C6BCD994}" destId="{E7372991-EA6F-4CB1-8464-58FB019525E7}" srcOrd="2" destOrd="0" parTransId="{6E88A7F7-E154-4FBA-932E-20CF540E4876}" sibTransId="{39690938-B322-4B4E-8A17-EDB747A08032}"/>
    <dgm:cxn modelId="{CEF8C096-CB82-BF4C-B585-8AE9F0E48D1E}" type="presOf" srcId="{27A311F8-358E-4C4A-9930-12690633C96B}" destId="{AB037F56-BE73-6A46-A4D8-82502E9F943A}" srcOrd="0" destOrd="0" presId="urn:microsoft.com/office/officeart/2005/8/layout/process5"/>
    <dgm:cxn modelId="{ABECEDA1-2F8A-EC4F-B8C7-573E14552BC1}" type="presOf" srcId="{203BB6D7-B733-47D0-82B5-A859D06C51A8}" destId="{5855258C-9801-E141-B49F-ED29EEEE103E}" srcOrd="1" destOrd="0" presId="urn:microsoft.com/office/officeart/2005/8/layout/process5"/>
    <dgm:cxn modelId="{038761AA-D9B7-314A-A831-2DE28DB18712}" type="presOf" srcId="{5692A709-8CAA-47E8-A02B-DDB91F5089D0}" destId="{7B900418-5CFC-A84A-89C7-9EC31590502E}" srcOrd="0" destOrd="0" presId="urn:microsoft.com/office/officeart/2005/8/layout/process5"/>
    <dgm:cxn modelId="{DE5199AB-A280-6742-A646-6D8F3CE625D4}" type="presOf" srcId="{E2D9F3E4-EB13-43BB-BB0B-22D0D3A161A5}" destId="{0BAEB58D-4909-F14F-A023-737E5483A4A3}" srcOrd="0" destOrd="0" presId="urn:microsoft.com/office/officeart/2005/8/layout/process5"/>
    <dgm:cxn modelId="{9AA927C3-72DB-E544-9935-F0E455954D00}" type="presOf" srcId="{E7372991-EA6F-4CB1-8464-58FB019525E7}" destId="{6FFB23E3-C58F-E441-BA1D-4C13A86558D5}" srcOrd="0" destOrd="0" presId="urn:microsoft.com/office/officeart/2005/8/layout/process5"/>
    <dgm:cxn modelId="{6C4B9DCB-F7E1-3444-A449-948D4ECE3955}" type="presParOf" srcId="{B0053FD9-56B3-3A42-8783-D7EB6703D3C8}" destId="{7B900418-5CFC-A84A-89C7-9EC31590502E}" srcOrd="0" destOrd="0" presId="urn:microsoft.com/office/officeart/2005/8/layout/process5"/>
    <dgm:cxn modelId="{FDFF6D7D-F110-3E4C-BFAF-94D89FA22FCE}" type="presParOf" srcId="{B0053FD9-56B3-3A42-8783-D7EB6703D3C8}" destId="{0B651674-8E49-1D4D-9B71-37EEB00EFB93}" srcOrd="1" destOrd="0" presId="urn:microsoft.com/office/officeart/2005/8/layout/process5"/>
    <dgm:cxn modelId="{054AC3A3-4B78-CD40-9373-D6E048884379}" type="presParOf" srcId="{0B651674-8E49-1D4D-9B71-37EEB00EFB93}" destId="{5855258C-9801-E141-B49F-ED29EEEE103E}" srcOrd="0" destOrd="0" presId="urn:microsoft.com/office/officeart/2005/8/layout/process5"/>
    <dgm:cxn modelId="{75547EA1-EC8F-2341-912E-8F5F81D76E2E}" type="presParOf" srcId="{B0053FD9-56B3-3A42-8783-D7EB6703D3C8}" destId="{0BAEB58D-4909-F14F-A023-737E5483A4A3}" srcOrd="2" destOrd="0" presId="urn:microsoft.com/office/officeart/2005/8/layout/process5"/>
    <dgm:cxn modelId="{A319CB86-FDD0-044E-8954-45DC52462D1D}" type="presParOf" srcId="{B0053FD9-56B3-3A42-8783-D7EB6703D3C8}" destId="{AB037F56-BE73-6A46-A4D8-82502E9F943A}" srcOrd="3" destOrd="0" presId="urn:microsoft.com/office/officeart/2005/8/layout/process5"/>
    <dgm:cxn modelId="{14FC24DC-6F29-924C-85EE-8E3E90E1E39D}" type="presParOf" srcId="{AB037F56-BE73-6A46-A4D8-82502E9F943A}" destId="{C05CF063-F3EA-A340-AF3E-5A07A92BC41D}" srcOrd="0" destOrd="0" presId="urn:microsoft.com/office/officeart/2005/8/layout/process5"/>
    <dgm:cxn modelId="{DD18D0D8-DED7-3741-8D99-54EC526FE239}" type="presParOf" srcId="{B0053FD9-56B3-3A42-8783-D7EB6703D3C8}" destId="{6FFB23E3-C58F-E441-BA1D-4C13A86558D5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EA5E0E1-DDDA-4B0A-96E5-B3A5A7FB80F2}" type="doc">
      <dgm:prSet loTypeId="urn:microsoft.com/office/officeart/2005/8/layout/hierarchy1" loCatId="hierarchy" qsTypeId="urn:microsoft.com/office/officeart/2005/8/quickstyle/simple2" qsCatId="simple" csTypeId="urn:microsoft.com/office/officeart/2005/8/colors/accent4_5" csCatId="accent4"/>
      <dgm:spPr/>
      <dgm:t>
        <a:bodyPr/>
        <a:lstStyle/>
        <a:p>
          <a:endParaRPr lang="en-US"/>
        </a:p>
      </dgm:t>
    </dgm:pt>
    <dgm:pt modelId="{3AB94372-1DC1-4A46-8ED7-D454ABB0B65F}">
      <dgm:prSet/>
      <dgm:spPr/>
      <dgm:t>
        <a:bodyPr/>
        <a:lstStyle/>
        <a:p>
          <a:r>
            <a:rPr lang="en-US" b="0" i="0"/>
            <a:t>Hive supports various file formats like Text File, SequenceFile, ORC, Parquet, and Avro</a:t>
          </a:r>
          <a:endParaRPr lang="en-US"/>
        </a:p>
      </dgm:t>
    </dgm:pt>
    <dgm:pt modelId="{4BE0B9B2-2C0B-4812-98AA-4D4379835DE0}" type="parTrans" cxnId="{DA5B4A0E-8F88-4680-AC27-A127A4FD55C4}">
      <dgm:prSet/>
      <dgm:spPr/>
      <dgm:t>
        <a:bodyPr/>
        <a:lstStyle/>
        <a:p>
          <a:endParaRPr lang="en-US"/>
        </a:p>
      </dgm:t>
    </dgm:pt>
    <dgm:pt modelId="{C2A88C8F-7AE7-41C5-81BC-5A60D17DF92D}" type="sibTrans" cxnId="{DA5B4A0E-8F88-4680-AC27-A127A4FD55C4}">
      <dgm:prSet/>
      <dgm:spPr/>
      <dgm:t>
        <a:bodyPr/>
        <a:lstStyle/>
        <a:p>
          <a:endParaRPr lang="en-US"/>
        </a:p>
      </dgm:t>
    </dgm:pt>
    <dgm:pt modelId="{5CC1B0B4-6821-4941-B351-55E97B446CE4}">
      <dgm:prSet/>
      <dgm:spPr/>
      <dgm:t>
        <a:bodyPr/>
        <a:lstStyle/>
        <a:p>
          <a:r>
            <a:rPr lang="en-US" b="0" i="0"/>
            <a:t>Hive supports primitive data types like INT, FLOAT, DOUBLE, STRING, and complex data types like arrays, maps, and struct</a:t>
          </a:r>
          <a:endParaRPr lang="en-US"/>
        </a:p>
      </dgm:t>
    </dgm:pt>
    <dgm:pt modelId="{5A4D97C0-8943-47C5-9580-6A381E623BFF}" type="parTrans" cxnId="{3FFDF1C2-59FE-4515-88F5-87FCCEB902E1}">
      <dgm:prSet/>
      <dgm:spPr/>
      <dgm:t>
        <a:bodyPr/>
        <a:lstStyle/>
        <a:p>
          <a:endParaRPr lang="en-US"/>
        </a:p>
      </dgm:t>
    </dgm:pt>
    <dgm:pt modelId="{FFD6CE56-EB61-4D33-91D6-683F107AFDD9}" type="sibTrans" cxnId="{3FFDF1C2-59FE-4515-88F5-87FCCEB902E1}">
      <dgm:prSet/>
      <dgm:spPr/>
      <dgm:t>
        <a:bodyPr/>
        <a:lstStyle/>
        <a:p>
          <a:endParaRPr lang="en-US"/>
        </a:p>
      </dgm:t>
    </dgm:pt>
    <dgm:pt modelId="{CDAED1EA-9BE3-FA4B-B67C-6D6C9FC7EF63}" type="pres">
      <dgm:prSet presAssocID="{CEA5E0E1-DDDA-4B0A-96E5-B3A5A7FB80F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C28FA8C-D7F0-D942-83CE-70F7AEC23C89}" type="pres">
      <dgm:prSet presAssocID="{3AB94372-1DC1-4A46-8ED7-D454ABB0B65F}" presName="hierRoot1" presStyleCnt="0"/>
      <dgm:spPr/>
    </dgm:pt>
    <dgm:pt modelId="{F525746B-71E3-F44F-9834-C7BF77A5A219}" type="pres">
      <dgm:prSet presAssocID="{3AB94372-1DC1-4A46-8ED7-D454ABB0B65F}" presName="composite" presStyleCnt="0"/>
      <dgm:spPr/>
    </dgm:pt>
    <dgm:pt modelId="{D17FEDB0-FB09-4342-B4AC-24848A267F87}" type="pres">
      <dgm:prSet presAssocID="{3AB94372-1DC1-4A46-8ED7-D454ABB0B65F}" presName="background" presStyleLbl="node0" presStyleIdx="0" presStyleCnt="2"/>
      <dgm:spPr/>
    </dgm:pt>
    <dgm:pt modelId="{2C3AFD7A-7A89-0844-BB63-4C1AEC8AA11D}" type="pres">
      <dgm:prSet presAssocID="{3AB94372-1DC1-4A46-8ED7-D454ABB0B65F}" presName="text" presStyleLbl="fgAcc0" presStyleIdx="0" presStyleCnt="2">
        <dgm:presLayoutVars>
          <dgm:chPref val="3"/>
        </dgm:presLayoutVars>
      </dgm:prSet>
      <dgm:spPr/>
    </dgm:pt>
    <dgm:pt modelId="{C5E845B5-393A-C043-A9FF-BC1A96D8FB5C}" type="pres">
      <dgm:prSet presAssocID="{3AB94372-1DC1-4A46-8ED7-D454ABB0B65F}" presName="hierChild2" presStyleCnt="0"/>
      <dgm:spPr/>
    </dgm:pt>
    <dgm:pt modelId="{A4FEEFE1-EF64-D345-8DBE-3CA71CFDF28D}" type="pres">
      <dgm:prSet presAssocID="{5CC1B0B4-6821-4941-B351-55E97B446CE4}" presName="hierRoot1" presStyleCnt="0"/>
      <dgm:spPr/>
    </dgm:pt>
    <dgm:pt modelId="{A9623E94-E8FF-DC4E-996F-0AD222C725AB}" type="pres">
      <dgm:prSet presAssocID="{5CC1B0B4-6821-4941-B351-55E97B446CE4}" presName="composite" presStyleCnt="0"/>
      <dgm:spPr/>
    </dgm:pt>
    <dgm:pt modelId="{F7999CBC-81BE-4448-A730-2A17CF1EC978}" type="pres">
      <dgm:prSet presAssocID="{5CC1B0B4-6821-4941-B351-55E97B446CE4}" presName="background" presStyleLbl="node0" presStyleIdx="1" presStyleCnt="2"/>
      <dgm:spPr/>
    </dgm:pt>
    <dgm:pt modelId="{CBBEE256-3880-4F42-8F03-934506215D1E}" type="pres">
      <dgm:prSet presAssocID="{5CC1B0B4-6821-4941-B351-55E97B446CE4}" presName="text" presStyleLbl="fgAcc0" presStyleIdx="1" presStyleCnt="2">
        <dgm:presLayoutVars>
          <dgm:chPref val="3"/>
        </dgm:presLayoutVars>
      </dgm:prSet>
      <dgm:spPr/>
    </dgm:pt>
    <dgm:pt modelId="{1D407B98-5E10-D340-A1DF-AB391AF82247}" type="pres">
      <dgm:prSet presAssocID="{5CC1B0B4-6821-4941-B351-55E97B446CE4}" presName="hierChild2" presStyleCnt="0"/>
      <dgm:spPr/>
    </dgm:pt>
  </dgm:ptLst>
  <dgm:cxnLst>
    <dgm:cxn modelId="{DA5B4A0E-8F88-4680-AC27-A127A4FD55C4}" srcId="{CEA5E0E1-DDDA-4B0A-96E5-B3A5A7FB80F2}" destId="{3AB94372-1DC1-4A46-8ED7-D454ABB0B65F}" srcOrd="0" destOrd="0" parTransId="{4BE0B9B2-2C0B-4812-98AA-4D4379835DE0}" sibTransId="{C2A88C8F-7AE7-41C5-81BC-5A60D17DF92D}"/>
    <dgm:cxn modelId="{C37D7919-5EF9-ED48-A7A3-63D48FBCE789}" type="presOf" srcId="{5CC1B0B4-6821-4941-B351-55E97B446CE4}" destId="{CBBEE256-3880-4F42-8F03-934506215D1E}" srcOrd="0" destOrd="0" presId="urn:microsoft.com/office/officeart/2005/8/layout/hierarchy1"/>
    <dgm:cxn modelId="{D590AF41-9BFB-C84F-92D5-27D291B803AA}" type="presOf" srcId="{3AB94372-1DC1-4A46-8ED7-D454ABB0B65F}" destId="{2C3AFD7A-7A89-0844-BB63-4C1AEC8AA11D}" srcOrd="0" destOrd="0" presId="urn:microsoft.com/office/officeart/2005/8/layout/hierarchy1"/>
    <dgm:cxn modelId="{6C461E7A-E1B7-4C49-945A-25C74AEC7A8D}" type="presOf" srcId="{CEA5E0E1-DDDA-4B0A-96E5-B3A5A7FB80F2}" destId="{CDAED1EA-9BE3-FA4B-B67C-6D6C9FC7EF63}" srcOrd="0" destOrd="0" presId="urn:microsoft.com/office/officeart/2005/8/layout/hierarchy1"/>
    <dgm:cxn modelId="{3FFDF1C2-59FE-4515-88F5-87FCCEB902E1}" srcId="{CEA5E0E1-DDDA-4B0A-96E5-B3A5A7FB80F2}" destId="{5CC1B0B4-6821-4941-B351-55E97B446CE4}" srcOrd="1" destOrd="0" parTransId="{5A4D97C0-8943-47C5-9580-6A381E623BFF}" sibTransId="{FFD6CE56-EB61-4D33-91D6-683F107AFDD9}"/>
    <dgm:cxn modelId="{81B08676-0A28-BF47-80DD-881CB1C7443B}" type="presParOf" srcId="{CDAED1EA-9BE3-FA4B-B67C-6D6C9FC7EF63}" destId="{CC28FA8C-D7F0-D942-83CE-70F7AEC23C89}" srcOrd="0" destOrd="0" presId="urn:microsoft.com/office/officeart/2005/8/layout/hierarchy1"/>
    <dgm:cxn modelId="{73819B5C-1D46-784E-A310-E21C5AA39C85}" type="presParOf" srcId="{CC28FA8C-D7F0-D942-83CE-70F7AEC23C89}" destId="{F525746B-71E3-F44F-9834-C7BF77A5A219}" srcOrd="0" destOrd="0" presId="urn:microsoft.com/office/officeart/2005/8/layout/hierarchy1"/>
    <dgm:cxn modelId="{5909CA27-868C-A64C-8F4D-81991F6425E8}" type="presParOf" srcId="{F525746B-71E3-F44F-9834-C7BF77A5A219}" destId="{D17FEDB0-FB09-4342-B4AC-24848A267F87}" srcOrd="0" destOrd="0" presId="urn:microsoft.com/office/officeart/2005/8/layout/hierarchy1"/>
    <dgm:cxn modelId="{4C97179E-86B1-7445-88A9-4B185F46D0CE}" type="presParOf" srcId="{F525746B-71E3-F44F-9834-C7BF77A5A219}" destId="{2C3AFD7A-7A89-0844-BB63-4C1AEC8AA11D}" srcOrd="1" destOrd="0" presId="urn:microsoft.com/office/officeart/2005/8/layout/hierarchy1"/>
    <dgm:cxn modelId="{143DF732-5F3F-C247-867F-7F7A7364726D}" type="presParOf" srcId="{CC28FA8C-D7F0-D942-83CE-70F7AEC23C89}" destId="{C5E845B5-393A-C043-A9FF-BC1A96D8FB5C}" srcOrd="1" destOrd="0" presId="urn:microsoft.com/office/officeart/2005/8/layout/hierarchy1"/>
    <dgm:cxn modelId="{61D39027-246F-4F46-AF7C-FABAF6822A2C}" type="presParOf" srcId="{CDAED1EA-9BE3-FA4B-B67C-6D6C9FC7EF63}" destId="{A4FEEFE1-EF64-D345-8DBE-3CA71CFDF28D}" srcOrd="1" destOrd="0" presId="urn:microsoft.com/office/officeart/2005/8/layout/hierarchy1"/>
    <dgm:cxn modelId="{E75612F2-64A2-944E-BE4B-E7143100838C}" type="presParOf" srcId="{A4FEEFE1-EF64-D345-8DBE-3CA71CFDF28D}" destId="{A9623E94-E8FF-DC4E-996F-0AD222C725AB}" srcOrd="0" destOrd="0" presId="urn:microsoft.com/office/officeart/2005/8/layout/hierarchy1"/>
    <dgm:cxn modelId="{AB33B198-217E-9044-B9EF-BBF6060A6E9D}" type="presParOf" srcId="{A9623E94-E8FF-DC4E-996F-0AD222C725AB}" destId="{F7999CBC-81BE-4448-A730-2A17CF1EC978}" srcOrd="0" destOrd="0" presId="urn:microsoft.com/office/officeart/2005/8/layout/hierarchy1"/>
    <dgm:cxn modelId="{E2530D26-7DA3-8946-8478-3A63E2BA8E62}" type="presParOf" srcId="{A9623E94-E8FF-DC4E-996F-0AD222C725AB}" destId="{CBBEE256-3880-4F42-8F03-934506215D1E}" srcOrd="1" destOrd="0" presId="urn:microsoft.com/office/officeart/2005/8/layout/hierarchy1"/>
    <dgm:cxn modelId="{B8CC7F37-284F-124C-B0BB-D263B185ED77}" type="presParOf" srcId="{A4FEEFE1-EF64-D345-8DBE-3CA71CFDF28D}" destId="{1D407B98-5E10-D340-A1DF-AB391AF8224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83379C2-99CC-4E24-8C74-A6E6B209410C}" type="doc">
      <dgm:prSet loTypeId="urn:microsoft.com/office/officeart/2018/2/layout/IconLabel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9767BE4F-5E6E-4F85-BFA9-BC2A3304A4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 system used for reporting and analyzing data</a:t>
          </a:r>
          <a:endParaRPr lang="en-US"/>
        </a:p>
      </dgm:t>
    </dgm:pt>
    <dgm:pt modelId="{993ECD67-11BE-4CE7-9F24-D38C6F61B51F}" type="parTrans" cxnId="{23FD89C2-30AC-4232-88BB-871EE40A080D}">
      <dgm:prSet/>
      <dgm:spPr/>
      <dgm:t>
        <a:bodyPr/>
        <a:lstStyle/>
        <a:p>
          <a:endParaRPr lang="en-US"/>
        </a:p>
      </dgm:t>
    </dgm:pt>
    <dgm:pt modelId="{29BEEBA1-31C5-4135-A88E-0CBD6C49ED25}" type="sibTrans" cxnId="{23FD89C2-30AC-4232-88BB-871EE40A080D}">
      <dgm:prSet/>
      <dgm:spPr/>
      <dgm:t>
        <a:bodyPr/>
        <a:lstStyle/>
        <a:p>
          <a:endParaRPr lang="en-US"/>
        </a:p>
      </dgm:t>
    </dgm:pt>
    <dgm:pt modelId="{C86113EA-45E0-4850-A526-D337E2B676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Provides a unified view of data from different sources</a:t>
          </a:r>
          <a:endParaRPr lang="en-US"/>
        </a:p>
      </dgm:t>
    </dgm:pt>
    <dgm:pt modelId="{8A057C38-8951-4D4E-AA8C-FB32A202642C}" type="parTrans" cxnId="{A581A508-1C47-4EC6-817F-4EC694DD22EA}">
      <dgm:prSet/>
      <dgm:spPr/>
      <dgm:t>
        <a:bodyPr/>
        <a:lstStyle/>
        <a:p>
          <a:endParaRPr lang="en-US"/>
        </a:p>
      </dgm:t>
    </dgm:pt>
    <dgm:pt modelId="{CF07472C-24C5-4651-BA21-B190EE2BBC20}" type="sibTrans" cxnId="{A581A508-1C47-4EC6-817F-4EC694DD22EA}">
      <dgm:prSet/>
      <dgm:spPr/>
      <dgm:t>
        <a:bodyPr/>
        <a:lstStyle/>
        <a:p>
          <a:endParaRPr lang="en-US"/>
        </a:p>
      </dgm:t>
    </dgm:pt>
    <dgm:pt modelId="{3D3F9738-8967-45F1-A93A-565E9A7021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Helps businesses make data-driven decisions</a:t>
          </a:r>
          <a:endParaRPr lang="en-US"/>
        </a:p>
      </dgm:t>
    </dgm:pt>
    <dgm:pt modelId="{FB87E4FE-3D55-42CC-AECE-CE7691752F0C}" type="parTrans" cxnId="{7E4D3C05-9E19-4284-ACAF-AD3B55EADD22}">
      <dgm:prSet/>
      <dgm:spPr/>
      <dgm:t>
        <a:bodyPr/>
        <a:lstStyle/>
        <a:p>
          <a:endParaRPr lang="en-US"/>
        </a:p>
      </dgm:t>
    </dgm:pt>
    <dgm:pt modelId="{21A625F5-C558-4921-93BB-EA603BDFE5AD}" type="sibTrans" cxnId="{7E4D3C05-9E19-4284-ACAF-AD3B55EADD22}">
      <dgm:prSet/>
      <dgm:spPr/>
      <dgm:t>
        <a:bodyPr/>
        <a:lstStyle/>
        <a:p>
          <a:endParaRPr lang="en-US"/>
        </a:p>
      </dgm:t>
    </dgm:pt>
    <dgm:pt modelId="{D36C3E16-0846-4545-8FDB-FE42F95AA01C}" type="pres">
      <dgm:prSet presAssocID="{683379C2-99CC-4E24-8C74-A6E6B209410C}" presName="root" presStyleCnt="0">
        <dgm:presLayoutVars>
          <dgm:dir/>
          <dgm:resizeHandles val="exact"/>
        </dgm:presLayoutVars>
      </dgm:prSet>
      <dgm:spPr/>
    </dgm:pt>
    <dgm:pt modelId="{A993BBFE-65CF-4F73-9A80-066EDAA812A5}" type="pres">
      <dgm:prSet presAssocID="{9767BE4F-5E6E-4F85-BFA9-BC2A3304A45A}" presName="compNode" presStyleCnt="0"/>
      <dgm:spPr/>
    </dgm:pt>
    <dgm:pt modelId="{6BC025B9-B986-471E-A555-77F0DEAA78FA}" type="pres">
      <dgm:prSet presAssocID="{9767BE4F-5E6E-4F85-BFA9-BC2A3304A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D9AB0153-BE2B-4730-8FDE-B3AB238C723D}" type="pres">
      <dgm:prSet presAssocID="{9767BE4F-5E6E-4F85-BFA9-BC2A3304A45A}" presName="spaceRect" presStyleCnt="0"/>
      <dgm:spPr/>
    </dgm:pt>
    <dgm:pt modelId="{40BBC89F-4FF9-4B64-9CB2-12925C3A8ADE}" type="pres">
      <dgm:prSet presAssocID="{9767BE4F-5E6E-4F85-BFA9-BC2A3304A45A}" presName="textRect" presStyleLbl="revTx" presStyleIdx="0" presStyleCnt="3">
        <dgm:presLayoutVars>
          <dgm:chMax val="1"/>
          <dgm:chPref val="1"/>
        </dgm:presLayoutVars>
      </dgm:prSet>
      <dgm:spPr/>
    </dgm:pt>
    <dgm:pt modelId="{8CC83310-32ED-42B3-A8B4-152571980167}" type="pres">
      <dgm:prSet presAssocID="{29BEEBA1-31C5-4135-A88E-0CBD6C49ED25}" presName="sibTrans" presStyleCnt="0"/>
      <dgm:spPr/>
    </dgm:pt>
    <dgm:pt modelId="{9C58DDC5-450C-4479-BDDB-38596EB5236A}" type="pres">
      <dgm:prSet presAssocID="{C86113EA-45E0-4850-A526-D337E2B67659}" presName="compNode" presStyleCnt="0"/>
      <dgm:spPr/>
    </dgm:pt>
    <dgm:pt modelId="{F7DE02FF-2144-4C96-A32A-CC9AD73F6079}" type="pres">
      <dgm:prSet presAssocID="{C86113EA-45E0-4850-A526-D337E2B6765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C93F402-0CA2-4E6A-98F8-84AE85E636E5}" type="pres">
      <dgm:prSet presAssocID="{C86113EA-45E0-4850-A526-D337E2B67659}" presName="spaceRect" presStyleCnt="0"/>
      <dgm:spPr/>
    </dgm:pt>
    <dgm:pt modelId="{5B209AFB-753F-4BEC-AB0C-22D97C253634}" type="pres">
      <dgm:prSet presAssocID="{C86113EA-45E0-4850-A526-D337E2B67659}" presName="textRect" presStyleLbl="revTx" presStyleIdx="1" presStyleCnt="3">
        <dgm:presLayoutVars>
          <dgm:chMax val="1"/>
          <dgm:chPref val="1"/>
        </dgm:presLayoutVars>
      </dgm:prSet>
      <dgm:spPr/>
    </dgm:pt>
    <dgm:pt modelId="{38929AAF-D966-40C1-811F-09282C21220F}" type="pres">
      <dgm:prSet presAssocID="{CF07472C-24C5-4651-BA21-B190EE2BBC20}" presName="sibTrans" presStyleCnt="0"/>
      <dgm:spPr/>
    </dgm:pt>
    <dgm:pt modelId="{95A97DEB-7988-4460-BC82-2C6B5E93FDAB}" type="pres">
      <dgm:prSet presAssocID="{3D3F9738-8967-45F1-A93A-565E9A70219A}" presName="compNode" presStyleCnt="0"/>
      <dgm:spPr/>
    </dgm:pt>
    <dgm:pt modelId="{67B60EA1-F24D-411E-BAA3-F0B63E35DB3E}" type="pres">
      <dgm:prSet presAssocID="{3D3F9738-8967-45F1-A93A-565E9A70219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port Add"/>
        </a:ext>
      </dgm:extLst>
    </dgm:pt>
    <dgm:pt modelId="{69ECF28F-A9A2-46A4-80DB-6548DBB89DF1}" type="pres">
      <dgm:prSet presAssocID="{3D3F9738-8967-45F1-A93A-565E9A70219A}" presName="spaceRect" presStyleCnt="0"/>
      <dgm:spPr/>
    </dgm:pt>
    <dgm:pt modelId="{EC1A6C5E-0EBC-4DCA-84DC-336CA735A420}" type="pres">
      <dgm:prSet presAssocID="{3D3F9738-8967-45F1-A93A-565E9A70219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4D3C05-9E19-4284-ACAF-AD3B55EADD22}" srcId="{683379C2-99CC-4E24-8C74-A6E6B209410C}" destId="{3D3F9738-8967-45F1-A93A-565E9A70219A}" srcOrd="2" destOrd="0" parTransId="{FB87E4FE-3D55-42CC-AECE-CE7691752F0C}" sibTransId="{21A625F5-C558-4921-93BB-EA603BDFE5AD}"/>
    <dgm:cxn modelId="{A581A508-1C47-4EC6-817F-4EC694DD22EA}" srcId="{683379C2-99CC-4E24-8C74-A6E6B209410C}" destId="{C86113EA-45E0-4850-A526-D337E2B67659}" srcOrd="1" destOrd="0" parTransId="{8A057C38-8951-4D4E-AA8C-FB32A202642C}" sibTransId="{CF07472C-24C5-4651-BA21-B190EE2BBC20}"/>
    <dgm:cxn modelId="{7010A416-F668-46D9-B19F-C36B08A796D4}" type="presOf" srcId="{3D3F9738-8967-45F1-A93A-565E9A70219A}" destId="{EC1A6C5E-0EBC-4DCA-84DC-336CA735A420}" srcOrd="0" destOrd="0" presId="urn:microsoft.com/office/officeart/2018/2/layout/IconLabelList"/>
    <dgm:cxn modelId="{4E494425-B021-4896-BC51-85E41162B03F}" type="presOf" srcId="{9767BE4F-5E6E-4F85-BFA9-BC2A3304A45A}" destId="{40BBC89F-4FF9-4B64-9CB2-12925C3A8ADE}" srcOrd="0" destOrd="0" presId="urn:microsoft.com/office/officeart/2018/2/layout/IconLabelList"/>
    <dgm:cxn modelId="{6027D198-561F-4108-85DF-E64F95DCF57D}" type="presOf" srcId="{C86113EA-45E0-4850-A526-D337E2B67659}" destId="{5B209AFB-753F-4BEC-AB0C-22D97C253634}" srcOrd="0" destOrd="0" presId="urn:microsoft.com/office/officeart/2018/2/layout/IconLabelList"/>
    <dgm:cxn modelId="{23FD89C2-30AC-4232-88BB-871EE40A080D}" srcId="{683379C2-99CC-4E24-8C74-A6E6B209410C}" destId="{9767BE4F-5E6E-4F85-BFA9-BC2A3304A45A}" srcOrd="0" destOrd="0" parTransId="{993ECD67-11BE-4CE7-9F24-D38C6F61B51F}" sibTransId="{29BEEBA1-31C5-4135-A88E-0CBD6C49ED25}"/>
    <dgm:cxn modelId="{308EEAE3-E650-442A-B9CD-57073D5909AE}" type="presOf" srcId="{683379C2-99CC-4E24-8C74-A6E6B209410C}" destId="{D36C3E16-0846-4545-8FDB-FE42F95AA01C}" srcOrd="0" destOrd="0" presId="urn:microsoft.com/office/officeart/2018/2/layout/IconLabelList"/>
    <dgm:cxn modelId="{9C3FDBB8-C8AD-4690-9B4A-37463E1B17F5}" type="presParOf" srcId="{D36C3E16-0846-4545-8FDB-FE42F95AA01C}" destId="{A993BBFE-65CF-4F73-9A80-066EDAA812A5}" srcOrd="0" destOrd="0" presId="urn:microsoft.com/office/officeart/2018/2/layout/IconLabelList"/>
    <dgm:cxn modelId="{62A79CF2-565E-422C-ADF2-79DFAED8661C}" type="presParOf" srcId="{A993BBFE-65CF-4F73-9A80-066EDAA812A5}" destId="{6BC025B9-B986-471E-A555-77F0DEAA78FA}" srcOrd="0" destOrd="0" presId="urn:microsoft.com/office/officeart/2018/2/layout/IconLabelList"/>
    <dgm:cxn modelId="{A221B535-5152-4D3A-8EFC-C31547F711F2}" type="presParOf" srcId="{A993BBFE-65CF-4F73-9A80-066EDAA812A5}" destId="{D9AB0153-BE2B-4730-8FDE-B3AB238C723D}" srcOrd="1" destOrd="0" presId="urn:microsoft.com/office/officeart/2018/2/layout/IconLabelList"/>
    <dgm:cxn modelId="{7743261D-C4CA-446C-899B-8495AB0E0609}" type="presParOf" srcId="{A993BBFE-65CF-4F73-9A80-066EDAA812A5}" destId="{40BBC89F-4FF9-4B64-9CB2-12925C3A8ADE}" srcOrd="2" destOrd="0" presId="urn:microsoft.com/office/officeart/2018/2/layout/IconLabelList"/>
    <dgm:cxn modelId="{D5ACE709-47F3-49ED-B5EB-B4199474581D}" type="presParOf" srcId="{D36C3E16-0846-4545-8FDB-FE42F95AA01C}" destId="{8CC83310-32ED-42B3-A8B4-152571980167}" srcOrd="1" destOrd="0" presId="urn:microsoft.com/office/officeart/2018/2/layout/IconLabelList"/>
    <dgm:cxn modelId="{911E831B-38DF-48B7-9234-0AD5978766CE}" type="presParOf" srcId="{D36C3E16-0846-4545-8FDB-FE42F95AA01C}" destId="{9C58DDC5-450C-4479-BDDB-38596EB5236A}" srcOrd="2" destOrd="0" presId="urn:microsoft.com/office/officeart/2018/2/layout/IconLabelList"/>
    <dgm:cxn modelId="{BD0B65EF-7E3B-4765-A6B6-5192556506E5}" type="presParOf" srcId="{9C58DDC5-450C-4479-BDDB-38596EB5236A}" destId="{F7DE02FF-2144-4C96-A32A-CC9AD73F6079}" srcOrd="0" destOrd="0" presId="urn:microsoft.com/office/officeart/2018/2/layout/IconLabelList"/>
    <dgm:cxn modelId="{ED1C79D9-3C8E-49C4-9116-113B53F5EC26}" type="presParOf" srcId="{9C58DDC5-450C-4479-BDDB-38596EB5236A}" destId="{4C93F402-0CA2-4E6A-98F8-84AE85E636E5}" srcOrd="1" destOrd="0" presId="urn:microsoft.com/office/officeart/2018/2/layout/IconLabelList"/>
    <dgm:cxn modelId="{EEBCC5E4-371C-4875-9B48-7676140CD33D}" type="presParOf" srcId="{9C58DDC5-450C-4479-BDDB-38596EB5236A}" destId="{5B209AFB-753F-4BEC-AB0C-22D97C253634}" srcOrd="2" destOrd="0" presId="urn:microsoft.com/office/officeart/2018/2/layout/IconLabelList"/>
    <dgm:cxn modelId="{1AE52CA1-05C2-4600-B8B0-88BDF0EAA0D7}" type="presParOf" srcId="{D36C3E16-0846-4545-8FDB-FE42F95AA01C}" destId="{38929AAF-D966-40C1-811F-09282C21220F}" srcOrd="3" destOrd="0" presId="urn:microsoft.com/office/officeart/2018/2/layout/IconLabelList"/>
    <dgm:cxn modelId="{7FA1D3F6-3172-40AC-95DB-E12F29C90399}" type="presParOf" srcId="{D36C3E16-0846-4545-8FDB-FE42F95AA01C}" destId="{95A97DEB-7988-4460-BC82-2C6B5E93FDAB}" srcOrd="4" destOrd="0" presId="urn:microsoft.com/office/officeart/2018/2/layout/IconLabelList"/>
    <dgm:cxn modelId="{A4A17DF7-7B4E-41CF-9F85-4E350A29378D}" type="presParOf" srcId="{95A97DEB-7988-4460-BC82-2C6B5E93FDAB}" destId="{67B60EA1-F24D-411E-BAA3-F0B63E35DB3E}" srcOrd="0" destOrd="0" presId="urn:microsoft.com/office/officeart/2018/2/layout/IconLabelList"/>
    <dgm:cxn modelId="{761D3825-F217-4488-A6F6-A0540AEE362D}" type="presParOf" srcId="{95A97DEB-7988-4460-BC82-2C6B5E93FDAB}" destId="{69ECF28F-A9A2-46A4-80DB-6548DBB89DF1}" srcOrd="1" destOrd="0" presId="urn:microsoft.com/office/officeart/2018/2/layout/IconLabelList"/>
    <dgm:cxn modelId="{C78179F5-E3FC-4456-BD16-10A66A4B4BFF}" type="presParOf" srcId="{95A97DEB-7988-4460-BC82-2C6B5E93FDAB}" destId="{EC1A6C5E-0EBC-4DCA-84DC-336CA735A42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94D5B4-B345-0F48-8CA5-0BCDAC1E6BCA}">
      <dsp:nvSpPr>
        <dsp:cNvPr id="0" name=""/>
        <dsp:cNvSpPr/>
      </dsp:nvSpPr>
      <dsp:spPr>
        <a:xfrm>
          <a:off x="0" y="165276"/>
          <a:ext cx="8229600" cy="5276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b="0" i="0" kern="1200"/>
            <a:t>Introduction to Hive and its role in Big Data</a:t>
          </a:r>
          <a:endParaRPr lang="en-US" sz="2200" kern="1200"/>
        </a:p>
      </dsp:txBody>
      <dsp:txXfrm>
        <a:off x="25759" y="191035"/>
        <a:ext cx="8178082" cy="476152"/>
      </dsp:txXfrm>
    </dsp:sp>
    <dsp:sp modelId="{90A89FAC-F472-2D40-815F-CAEFFE94C447}">
      <dsp:nvSpPr>
        <dsp:cNvPr id="0" name=""/>
        <dsp:cNvSpPr/>
      </dsp:nvSpPr>
      <dsp:spPr>
        <a:xfrm>
          <a:off x="0" y="756306"/>
          <a:ext cx="8229600" cy="5276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b="0" i="0" kern="1200"/>
            <a:t>Understanding HiveQL and its SQL-like querying on Hadoop</a:t>
          </a:r>
          <a:endParaRPr lang="en-US" sz="2200" kern="1200"/>
        </a:p>
      </dsp:txBody>
      <dsp:txXfrm>
        <a:off x="25759" y="782065"/>
        <a:ext cx="8178082" cy="476152"/>
      </dsp:txXfrm>
    </dsp:sp>
    <dsp:sp modelId="{A7D48801-5E11-FC4D-89AF-047730C046E8}">
      <dsp:nvSpPr>
        <dsp:cNvPr id="0" name=""/>
        <dsp:cNvSpPr/>
      </dsp:nvSpPr>
      <dsp:spPr>
        <a:xfrm>
          <a:off x="0" y="1347336"/>
          <a:ext cx="8229600" cy="5276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b="0" i="0" kern="1200"/>
            <a:t>Hive ACID Transactions</a:t>
          </a:r>
          <a:endParaRPr lang="en-US" sz="2200" kern="1200"/>
        </a:p>
      </dsp:txBody>
      <dsp:txXfrm>
        <a:off x="25759" y="1373095"/>
        <a:ext cx="8178082" cy="476152"/>
      </dsp:txXfrm>
    </dsp:sp>
    <dsp:sp modelId="{7BB184DA-9715-3546-B37E-724FEAB15BB5}">
      <dsp:nvSpPr>
        <dsp:cNvPr id="0" name=""/>
        <dsp:cNvSpPr/>
      </dsp:nvSpPr>
      <dsp:spPr>
        <a:xfrm>
          <a:off x="0" y="1938366"/>
          <a:ext cx="8229600" cy="5276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b="0" i="0" kern="1200"/>
            <a:t>Hive: Supported File and Data Types</a:t>
          </a:r>
          <a:endParaRPr lang="en-US" sz="2200" kern="1200"/>
        </a:p>
      </dsp:txBody>
      <dsp:txXfrm>
        <a:off x="25759" y="1964125"/>
        <a:ext cx="8178082" cy="476152"/>
      </dsp:txXfrm>
    </dsp:sp>
    <dsp:sp modelId="{8C9A417A-C3C9-7D42-BA2D-BAEFC37264A0}">
      <dsp:nvSpPr>
        <dsp:cNvPr id="0" name=""/>
        <dsp:cNvSpPr/>
      </dsp:nvSpPr>
      <dsp:spPr>
        <a:xfrm>
          <a:off x="0" y="2529396"/>
          <a:ext cx="8229600" cy="5276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b="0" i="0" kern="1200"/>
            <a:t>Exploration of Data Warehousing concepts in Big Data</a:t>
          </a:r>
          <a:endParaRPr lang="en-US" sz="2200" kern="1200"/>
        </a:p>
      </dsp:txBody>
      <dsp:txXfrm>
        <a:off x="25759" y="2555155"/>
        <a:ext cx="8178082" cy="47615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769CE-3BED-A242-9BB9-93F0648F800D}">
      <dsp:nvSpPr>
        <dsp:cNvPr id="0" name=""/>
        <dsp:cNvSpPr/>
      </dsp:nvSpPr>
      <dsp:spPr>
        <a:xfrm>
          <a:off x="0" y="754135"/>
          <a:ext cx="2314575" cy="1469755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D04FEA0-8020-D645-9260-0AE25D513B38}">
      <dsp:nvSpPr>
        <dsp:cNvPr id="0" name=""/>
        <dsp:cNvSpPr/>
      </dsp:nvSpPr>
      <dsp:spPr>
        <a:xfrm>
          <a:off x="257174" y="998452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Techniques: ETL process, data marts, OLAP</a:t>
          </a:r>
          <a:endParaRPr lang="en-US" sz="1900" kern="1200"/>
        </a:p>
      </dsp:txBody>
      <dsp:txXfrm>
        <a:off x="300222" y="1041500"/>
        <a:ext cx="2228479" cy="1383659"/>
      </dsp:txXfrm>
    </dsp:sp>
    <dsp:sp modelId="{E04302E3-74DB-7344-943D-E9465371E3FB}">
      <dsp:nvSpPr>
        <dsp:cNvPr id="0" name=""/>
        <dsp:cNvSpPr/>
      </dsp:nvSpPr>
      <dsp:spPr>
        <a:xfrm>
          <a:off x="2828924" y="754135"/>
          <a:ext cx="2314575" cy="1469755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86246DD-A634-9646-9022-B1F427B61B43}">
      <dsp:nvSpPr>
        <dsp:cNvPr id="0" name=""/>
        <dsp:cNvSpPr/>
      </dsp:nvSpPr>
      <dsp:spPr>
        <a:xfrm>
          <a:off x="3086099" y="998452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Hive Support: Schema storing in a database, processed data into HDFS</a:t>
          </a:r>
          <a:endParaRPr lang="en-US" sz="1900" kern="1200"/>
        </a:p>
      </dsp:txBody>
      <dsp:txXfrm>
        <a:off x="3129147" y="1041500"/>
        <a:ext cx="2228479" cy="1383659"/>
      </dsp:txXfrm>
    </dsp:sp>
    <dsp:sp modelId="{D335120E-348B-5C45-BFE5-1274C2E58612}">
      <dsp:nvSpPr>
        <dsp:cNvPr id="0" name=""/>
        <dsp:cNvSpPr/>
      </dsp:nvSpPr>
      <dsp:spPr>
        <a:xfrm>
          <a:off x="5657850" y="754135"/>
          <a:ext cx="2314575" cy="1469755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73882B-2C44-CE4D-AA64-4D51580E9A01}">
      <dsp:nvSpPr>
        <dsp:cNvPr id="0" name=""/>
        <dsp:cNvSpPr/>
      </dsp:nvSpPr>
      <dsp:spPr>
        <a:xfrm>
          <a:off x="5915024" y="998452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Enables data cleaning, integration, and consolidation</a:t>
          </a:r>
          <a:endParaRPr lang="en-US" sz="1900" kern="1200"/>
        </a:p>
      </dsp:txBody>
      <dsp:txXfrm>
        <a:off x="5958072" y="1041500"/>
        <a:ext cx="2228479" cy="138365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2BADA-499A-AB4F-9121-45B0437CEFFE}">
      <dsp:nvSpPr>
        <dsp:cNvPr id="0" name=""/>
        <dsp:cNvSpPr/>
      </dsp:nvSpPr>
      <dsp:spPr>
        <a:xfrm>
          <a:off x="1004" y="305531"/>
          <a:ext cx="3526110" cy="2239080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4F9973-C34C-FA4E-B79A-8A47C646527C}">
      <dsp:nvSpPr>
        <dsp:cNvPr id="0" name=""/>
        <dsp:cNvSpPr/>
      </dsp:nvSpPr>
      <dsp:spPr>
        <a:xfrm>
          <a:off x="392794" y="677731"/>
          <a:ext cx="3526110" cy="22390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Hive's Role: Simplifies Big Data analytics, providing an SQL-like interface</a:t>
          </a:r>
          <a:endParaRPr lang="en-US" sz="3000" kern="1200"/>
        </a:p>
      </dsp:txBody>
      <dsp:txXfrm>
        <a:off x="458374" y="743311"/>
        <a:ext cx="3394950" cy="2107920"/>
      </dsp:txXfrm>
    </dsp:sp>
    <dsp:sp modelId="{E3398183-00F5-1A49-9387-FC9A5C8B2505}">
      <dsp:nvSpPr>
        <dsp:cNvPr id="0" name=""/>
        <dsp:cNvSpPr/>
      </dsp:nvSpPr>
      <dsp:spPr>
        <a:xfrm>
          <a:off x="4310695" y="305531"/>
          <a:ext cx="3526110" cy="2239080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0AFA7D9-8AF9-E74A-B10C-11880367E1C6}">
      <dsp:nvSpPr>
        <dsp:cNvPr id="0" name=""/>
        <dsp:cNvSpPr/>
      </dsp:nvSpPr>
      <dsp:spPr>
        <a:xfrm>
          <a:off x="4702485" y="677731"/>
          <a:ext cx="3526110" cy="22390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Data Warehousing: Transforms raw data into actionable insights</a:t>
          </a:r>
          <a:endParaRPr lang="en-US" sz="3000" kern="1200"/>
        </a:p>
      </dsp:txBody>
      <dsp:txXfrm>
        <a:off x="4768065" y="743311"/>
        <a:ext cx="3394950" cy="21079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E2D6A-1748-3046-B144-7CF63E2776D8}">
      <dsp:nvSpPr>
        <dsp:cNvPr id="0" name=""/>
        <dsp:cNvSpPr/>
      </dsp:nvSpPr>
      <dsp:spPr>
        <a:xfrm>
          <a:off x="0" y="754135"/>
          <a:ext cx="2314575" cy="1469755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261672-DB3D-A64E-B322-B1BA84291998}">
      <dsp:nvSpPr>
        <dsp:cNvPr id="0" name=""/>
        <dsp:cNvSpPr/>
      </dsp:nvSpPr>
      <dsp:spPr>
        <a:xfrm>
          <a:off x="257174" y="998452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Data warehouse infrastructure built on Hadoop</a:t>
          </a:r>
          <a:endParaRPr lang="en-US" sz="1700" kern="1200"/>
        </a:p>
      </dsp:txBody>
      <dsp:txXfrm>
        <a:off x="300222" y="1041500"/>
        <a:ext cx="2228479" cy="1383659"/>
      </dsp:txXfrm>
    </dsp:sp>
    <dsp:sp modelId="{59408B75-25AA-F44F-8016-0CD21E07A4D8}">
      <dsp:nvSpPr>
        <dsp:cNvPr id="0" name=""/>
        <dsp:cNvSpPr/>
      </dsp:nvSpPr>
      <dsp:spPr>
        <a:xfrm>
          <a:off x="2828924" y="754135"/>
          <a:ext cx="2314575" cy="1469755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5EAB7-A1E0-E545-8EBE-82B9966C1DE7}">
      <dsp:nvSpPr>
        <dsp:cNvPr id="0" name=""/>
        <dsp:cNvSpPr/>
      </dsp:nvSpPr>
      <dsp:spPr>
        <a:xfrm>
          <a:off x="3086099" y="998452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Developed by Facebook, later made open source</a:t>
          </a:r>
          <a:endParaRPr lang="en-US" sz="1700" kern="1200" dirty="0"/>
        </a:p>
      </dsp:txBody>
      <dsp:txXfrm>
        <a:off x="3129147" y="1041500"/>
        <a:ext cx="2228479" cy="1383659"/>
      </dsp:txXfrm>
    </dsp:sp>
    <dsp:sp modelId="{EBDFB40D-62F6-2749-8462-4E31F47CBA5B}">
      <dsp:nvSpPr>
        <dsp:cNvPr id="0" name=""/>
        <dsp:cNvSpPr/>
      </dsp:nvSpPr>
      <dsp:spPr>
        <a:xfrm>
          <a:off x="5657850" y="754135"/>
          <a:ext cx="2314575" cy="1469755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484A79-A4A3-6E4D-98C7-895CBD691635}">
      <dsp:nvSpPr>
        <dsp:cNvPr id="0" name=""/>
        <dsp:cNvSpPr/>
      </dsp:nvSpPr>
      <dsp:spPr>
        <a:xfrm>
          <a:off x="5915024" y="998452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Provides an SQL-like interface (HiveQL) to data stored in Hadoop-compatible file systems</a:t>
          </a:r>
          <a:endParaRPr lang="en-US" sz="1700" kern="1200"/>
        </a:p>
      </dsp:txBody>
      <dsp:txXfrm>
        <a:off x="5958072" y="1041500"/>
        <a:ext cx="2228479" cy="13836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5FAA57-A54F-2B41-BF2F-4F567EF94119}">
      <dsp:nvSpPr>
        <dsp:cNvPr id="0" name=""/>
        <dsp:cNvSpPr/>
      </dsp:nvSpPr>
      <dsp:spPr>
        <a:xfrm>
          <a:off x="238608" y="1339"/>
          <a:ext cx="1695896" cy="10175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Metastore: Stores metadata about Hive tables</a:t>
          </a:r>
          <a:endParaRPr lang="en-US" sz="1600" kern="1200"/>
        </a:p>
      </dsp:txBody>
      <dsp:txXfrm>
        <a:off x="238608" y="1339"/>
        <a:ext cx="1695896" cy="1017537"/>
      </dsp:txXfrm>
    </dsp:sp>
    <dsp:sp modelId="{395BBF33-C72A-3346-98CA-8F14AADBEF6B}">
      <dsp:nvSpPr>
        <dsp:cNvPr id="0" name=""/>
        <dsp:cNvSpPr/>
      </dsp:nvSpPr>
      <dsp:spPr>
        <a:xfrm>
          <a:off x="2104094" y="1339"/>
          <a:ext cx="1695896" cy="10175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Driver: Manages the lifecycle of a HiveQL statement</a:t>
          </a:r>
          <a:endParaRPr lang="en-US" sz="1600" kern="1200"/>
        </a:p>
      </dsp:txBody>
      <dsp:txXfrm>
        <a:off x="2104094" y="1339"/>
        <a:ext cx="1695896" cy="1017537"/>
      </dsp:txXfrm>
    </dsp:sp>
    <dsp:sp modelId="{22B83584-CB1B-464C-AD7A-52411EADAEF0}">
      <dsp:nvSpPr>
        <dsp:cNvPr id="0" name=""/>
        <dsp:cNvSpPr/>
      </dsp:nvSpPr>
      <dsp:spPr>
        <a:xfrm>
          <a:off x="238608" y="1188467"/>
          <a:ext cx="1695896" cy="10175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Compiler: Translates HiveQL into a plan of execution</a:t>
          </a:r>
          <a:endParaRPr lang="en-US" sz="1600" kern="1200"/>
        </a:p>
      </dsp:txBody>
      <dsp:txXfrm>
        <a:off x="238608" y="1188467"/>
        <a:ext cx="1695896" cy="1017537"/>
      </dsp:txXfrm>
    </dsp:sp>
    <dsp:sp modelId="{3CD92238-D4D2-1746-83AF-AB5E9921EC2E}">
      <dsp:nvSpPr>
        <dsp:cNvPr id="0" name=""/>
        <dsp:cNvSpPr/>
      </dsp:nvSpPr>
      <dsp:spPr>
        <a:xfrm>
          <a:off x="2104094" y="1188467"/>
          <a:ext cx="1695896" cy="10175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Optimizer: Optimizes the plan from the Compiler</a:t>
          </a:r>
          <a:endParaRPr lang="en-US" sz="1600" kern="1200"/>
        </a:p>
      </dsp:txBody>
      <dsp:txXfrm>
        <a:off x="2104094" y="1188467"/>
        <a:ext cx="1695896" cy="1017537"/>
      </dsp:txXfrm>
    </dsp:sp>
    <dsp:sp modelId="{0DAC0A0D-7D2D-734C-BEC0-872EE6457432}">
      <dsp:nvSpPr>
        <dsp:cNvPr id="0" name=""/>
        <dsp:cNvSpPr/>
      </dsp:nvSpPr>
      <dsp:spPr>
        <a:xfrm>
          <a:off x="1171351" y="2375594"/>
          <a:ext cx="1695896" cy="10175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Executor: Executes the tasks in order of dependencies</a:t>
          </a:r>
          <a:endParaRPr lang="en-US" sz="1600" kern="1200"/>
        </a:p>
      </dsp:txBody>
      <dsp:txXfrm>
        <a:off x="1171351" y="2375594"/>
        <a:ext cx="1695896" cy="10175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5E5F9-9A3A-F14B-943E-3DD0D17DF81F}">
      <dsp:nvSpPr>
        <dsp:cNvPr id="0" name=""/>
        <dsp:cNvSpPr/>
      </dsp:nvSpPr>
      <dsp:spPr>
        <a:xfrm>
          <a:off x="0" y="754135"/>
          <a:ext cx="2314575" cy="1469755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1688C-5595-3E40-9FBF-5E3D9599F1CB}">
      <dsp:nvSpPr>
        <dsp:cNvPr id="0" name=""/>
        <dsp:cNvSpPr/>
      </dsp:nvSpPr>
      <dsp:spPr>
        <a:xfrm>
          <a:off x="257174" y="998452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/>
            <a:t>Handles structured and semi-structured data in Big Data environments</a:t>
          </a:r>
          <a:endParaRPr lang="en-US" sz="1700" kern="1200"/>
        </a:p>
      </dsp:txBody>
      <dsp:txXfrm>
        <a:off x="300222" y="1041500"/>
        <a:ext cx="2228479" cy="1383659"/>
      </dsp:txXfrm>
    </dsp:sp>
    <dsp:sp modelId="{4CA6AFC7-4DEE-CB4B-9F9B-29F2D62B94C3}">
      <dsp:nvSpPr>
        <dsp:cNvPr id="0" name=""/>
        <dsp:cNvSpPr/>
      </dsp:nvSpPr>
      <dsp:spPr>
        <a:xfrm>
          <a:off x="2828924" y="754135"/>
          <a:ext cx="2314575" cy="1469755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13528A-6EAF-5645-B5C3-54589A467D64}">
      <dsp:nvSpPr>
        <dsp:cNvPr id="0" name=""/>
        <dsp:cNvSpPr/>
      </dsp:nvSpPr>
      <dsp:spPr>
        <a:xfrm>
          <a:off x="3086099" y="998452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/>
            <a:t>HiveQL: SQL-like syntax for querying the data</a:t>
          </a:r>
          <a:endParaRPr lang="en-US" sz="1700" kern="1200"/>
        </a:p>
      </dsp:txBody>
      <dsp:txXfrm>
        <a:off x="3129147" y="1041500"/>
        <a:ext cx="2228479" cy="1383659"/>
      </dsp:txXfrm>
    </dsp:sp>
    <dsp:sp modelId="{AAF166E1-941C-B143-A606-F44CDA3F1860}">
      <dsp:nvSpPr>
        <dsp:cNvPr id="0" name=""/>
        <dsp:cNvSpPr/>
      </dsp:nvSpPr>
      <dsp:spPr>
        <a:xfrm>
          <a:off x="5657850" y="754135"/>
          <a:ext cx="2314575" cy="1469755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08B7AF-6B48-B847-8153-2D7262F236C2}">
      <dsp:nvSpPr>
        <dsp:cNvPr id="0" name=""/>
        <dsp:cNvSpPr/>
      </dsp:nvSpPr>
      <dsp:spPr>
        <a:xfrm>
          <a:off x="5915024" y="998452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dirty="0"/>
            <a:t>MapReduce: Custom MapReduce code can be written for more sophisticated analysis</a:t>
          </a:r>
          <a:endParaRPr lang="en-US" sz="1700" kern="1200" dirty="0"/>
        </a:p>
      </dsp:txBody>
      <dsp:txXfrm>
        <a:off x="5958072" y="1041500"/>
        <a:ext cx="2228479" cy="13836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67737B-6A70-4E5F-8099-B7D30AEB114D}">
      <dsp:nvSpPr>
        <dsp:cNvPr id="0" name=""/>
        <dsp:cNvSpPr/>
      </dsp:nvSpPr>
      <dsp:spPr>
        <a:xfrm>
          <a:off x="750914" y="551569"/>
          <a:ext cx="1081248" cy="10812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24A066-F6AD-406D-98D5-AD4A1EB2E99B}">
      <dsp:nvSpPr>
        <dsp:cNvPr id="0" name=""/>
        <dsp:cNvSpPr/>
      </dsp:nvSpPr>
      <dsp:spPr>
        <a:xfrm>
          <a:off x="90151" y="1950773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HiveQL: SQL-like query language for Hadoop</a:t>
          </a:r>
          <a:endParaRPr lang="en-US" sz="1400" kern="1200"/>
        </a:p>
      </dsp:txBody>
      <dsp:txXfrm>
        <a:off x="90151" y="1950773"/>
        <a:ext cx="2402775" cy="720000"/>
      </dsp:txXfrm>
    </dsp:sp>
    <dsp:sp modelId="{79B961B1-429E-44FF-93D0-88ED3E377C2B}">
      <dsp:nvSpPr>
        <dsp:cNvPr id="0" name=""/>
        <dsp:cNvSpPr/>
      </dsp:nvSpPr>
      <dsp:spPr>
        <a:xfrm>
          <a:off x="3574175" y="551569"/>
          <a:ext cx="1081248" cy="10812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DA0DDA-4B5A-4D07-9451-4532B770AB0B}">
      <dsp:nvSpPr>
        <dsp:cNvPr id="0" name=""/>
        <dsp:cNvSpPr/>
      </dsp:nvSpPr>
      <dsp:spPr>
        <a:xfrm>
          <a:off x="2913412" y="1950773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Abstracts the complexity of Hadoop</a:t>
          </a:r>
          <a:endParaRPr lang="en-US" sz="1400" kern="1200"/>
        </a:p>
      </dsp:txBody>
      <dsp:txXfrm>
        <a:off x="2913412" y="1950773"/>
        <a:ext cx="2402775" cy="720000"/>
      </dsp:txXfrm>
    </dsp:sp>
    <dsp:sp modelId="{DD5371D5-2B47-45FD-9D2F-1D5EA0CFE87A}">
      <dsp:nvSpPr>
        <dsp:cNvPr id="0" name=""/>
        <dsp:cNvSpPr/>
      </dsp:nvSpPr>
      <dsp:spPr>
        <a:xfrm>
          <a:off x="6397436" y="551569"/>
          <a:ext cx="1081248" cy="10812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D312C2-2ACB-4832-9088-A5813E63BA88}">
      <dsp:nvSpPr>
        <dsp:cNvPr id="0" name=""/>
        <dsp:cNvSpPr/>
      </dsp:nvSpPr>
      <dsp:spPr>
        <a:xfrm>
          <a:off x="5736673" y="1950773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Allows running SQL-like queries on large volumes of data</a:t>
          </a:r>
          <a:br>
            <a:rPr lang="en-US" sz="1400" kern="1200"/>
          </a:br>
          <a:endParaRPr lang="en-US" sz="1400" kern="1200"/>
        </a:p>
      </dsp:txBody>
      <dsp:txXfrm>
        <a:off x="5736673" y="1950773"/>
        <a:ext cx="2402775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0A623D-F581-5342-B08C-B6B994ABAD3B}">
      <dsp:nvSpPr>
        <dsp:cNvPr id="0" name=""/>
        <dsp:cNvSpPr/>
      </dsp:nvSpPr>
      <dsp:spPr>
        <a:xfrm>
          <a:off x="0" y="47421"/>
          <a:ext cx="8229600" cy="9945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Command-line interface: Used to execute HiveQL commands on Hadoop</a:t>
          </a:r>
          <a:endParaRPr lang="en-US" sz="2500" kern="1200"/>
        </a:p>
      </dsp:txBody>
      <dsp:txXfrm>
        <a:off x="48547" y="95968"/>
        <a:ext cx="8132506" cy="897406"/>
      </dsp:txXfrm>
    </dsp:sp>
    <dsp:sp modelId="{B85A25B5-440A-CB45-9966-9D0AC787EE54}">
      <dsp:nvSpPr>
        <dsp:cNvPr id="0" name=""/>
        <dsp:cNvSpPr/>
      </dsp:nvSpPr>
      <dsp:spPr>
        <a:xfrm>
          <a:off x="0" y="1113921"/>
          <a:ext cx="8229600" cy="9945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Example: 'SELECT * FROM table_name' fetches all data from the table</a:t>
          </a:r>
          <a:endParaRPr lang="en-US" sz="2500" kern="1200"/>
        </a:p>
      </dsp:txBody>
      <dsp:txXfrm>
        <a:off x="48547" y="1162468"/>
        <a:ext cx="8132506" cy="897406"/>
      </dsp:txXfrm>
    </dsp:sp>
    <dsp:sp modelId="{D97916DC-CCF3-C849-B6C7-13D9689655F4}">
      <dsp:nvSpPr>
        <dsp:cNvPr id="0" name=""/>
        <dsp:cNvSpPr/>
      </dsp:nvSpPr>
      <dsp:spPr>
        <a:xfrm>
          <a:off x="0" y="2180421"/>
          <a:ext cx="8229600" cy="9945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HiveQL makes Hive a powerful tool for managing and querying large data sets</a:t>
          </a:r>
          <a:endParaRPr lang="en-US" sz="2500" kern="1200"/>
        </a:p>
      </dsp:txBody>
      <dsp:txXfrm>
        <a:off x="48547" y="2228968"/>
        <a:ext cx="8132506" cy="8974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00418-5CFC-A84A-89C7-9EC31590502E}">
      <dsp:nvSpPr>
        <dsp:cNvPr id="0" name=""/>
        <dsp:cNvSpPr/>
      </dsp:nvSpPr>
      <dsp:spPr>
        <a:xfrm>
          <a:off x="7233" y="962608"/>
          <a:ext cx="2161877" cy="129712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ACID: Atomicity, Consistency, Isolation, Durability</a:t>
          </a:r>
          <a:endParaRPr lang="en-US" sz="1400" kern="1200"/>
        </a:p>
      </dsp:txBody>
      <dsp:txXfrm>
        <a:off x="45225" y="1000600"/>
        <a:ext cx="2085893" cy="1221142"/>
      </dsp:txXfrm>
    </dsp:sp>
    <dsp:sp modelId="{0B651674-8E49-1D4D-9B71-37EEB00EFB93}">
      <dsp:nvSpPr>
        <dsp:cNvPr id="0" name=""/>
        <dsp:cNvSpPr/>
      </dsp:nvSpPr>
      <dsp:spPr>
        <a:xfrm>
          <a:off x="2359355" y="1343098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359355" y="1450327"/>
        <a:ext cx="320822" cy="321687"/>
      </dsp:txXfrm>
    </dsp:sp>
    <dsp:sp modelId="{0BAEB58D-4909-F14F-A023-737E5483A4A3}">
      <dsp:nvSpPr>
        <dsp:cNvPr id="0" name=""/>
        <dsp:cNvSpPr/>
      </dsp:nvSpPr>
      <dsp:spPr>
        <a:xfrm>
          <a:off x="3033861" y="962608"/>
          <a:ext cx="2161877" cy="129712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Hive ACID transactions help in reading and writing data simultaneously, supporting real-time queries and data</a:t>
          </a:r>
          <a:endParaRPr lang="en-US" sz="1400" kern="1200"/>
        </a:p>
      </dsp:txBody>
      <dsp:txXfrm>
        <a:off x="3071853" y="1000600"/>
        <a:ext cx="2085893" cy="1221142"/>
      </dsp:txXfrm>
    </dsp:sp>
    <dsp:sp modelId="{AB037F56-BE73-6A46-A4D8-82502E9F943A}">
      <dsp:nvSpPr>
        <dsp:cNvPr id="0" name=""/>
        <dsp:cNvSpPr/>
      </dsp:nvSpPr>
      <dsp:spPr>
        <a:xfrm>
          <a:off x="5385983" y="1343098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385983" y="1450327"/>
        <a:ext cx="320822" cy="321687"/>
      </dsp:txXfrm>
    </dsp:sp>
    <dsp:sp modelId="{6FFB23E3-C58F-E441-BA1D-4C13A86558D5}">
      <dsp:nvSpPr>
        <dsp:cNvPr id="0" name=""/>
        <dsp:cNvSpPr/>
      </dsp:nvSpPr>
      <dsp:spPr>
        <a:xfrm>
          <a:off x="6060489" y="962608"/>
          <a:ext cx="2161877" cy="129712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ACID transactions in Hive are important for maintaining data integrity</a:t>
          </a:r>
          <a:br>
            <a:rPr lang="en-US" sz="1400" kern="1200"/>
          </a:br>
          <a:endParaRPr lang="en-US" sz="1400" kern="1200"/>
        </a:p>
      </dsp:txBody>
      <dsp:txXfrm>
        <a:off x="6098481" y="1000600"/>
        <a:ext cx="2085893" cy="12211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7FEDB0-FB09-4342-B4AC-24848A267F87}">
      <dsp:nvSpPr>
        <dsp:cNvPr id="0" name=""/>
        <dsp:cNvSpPr/>
      </dsp:nvSpPr>
      <dsp:spPr>
        <a:xfrm>
          <a:off x="1004" y="305531"/>
          <a:ext cx="3526110" cy="2239080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C3AFD7A-7A89-0844-BB63-4C1AEC8AA11D}">
      <dsp:nvSpPr>
        <dsp:cNvPr id="0" name=""/>
        <dsp:cNvSpPr/>
      </dsp:nvSpPr>
      <dsp:spPr>
        <a:xfrm>
          <a:off x="392794" y="677731"/>
          <a:ext cx="3526110" cy="22390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Hive supports various file formats like Text File, SequenceFile, ORC, Parquet, and Avro</a:t>
          </a:r>
          <a:endParaRPr lang="en-US" sz="2400" kern="1200"/>
        </a:p>
      </dsp:txBody>
      <dsp:txXfrm>
        <a:off x="458374" y="743311"/>
        <a:ext cx="3394950" cy="2107920"/>
      </dsp:txXfrm>
    </dsp:sp>
    <dsp:sp modelId="{F7999CBC-81BE-4448-A730-2A17CF1EC978}">
      <dsp:nvSpPr>
        <dsp:cNvPr id="0" name=""/>
        <dsp:cNvSpPr/>
      </dsp:nvSpPr>
      <dsp:spPr>
        <a:xfrm>
          <a:off x="4310695" y="305531"/>
          <a:ext cx="3526110" cy="2239080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BBEE256-3880-4F42-8F03-934506215D1E}">
      <dsp:nvSpPr>
        <dsp:cNvPr id="0" name=""/>
        <dsp:cNvSpPr/>
      </dsp:nvSpPr>
      <dsp:spPr>
        <a:xfrm>
          <a:off x="4702485" y="677731"/>
          <a:ext cx="3526110" cy="22390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Hive supports primitive data types like INT, FLOAT, DOUBLE, STRING, and complex data types like arrays, maps, and struct</a:t>
          </a:r>
          <a:endParaRPr lang="en-US" sz="2400" kern="1200"/>
        </a:p>
      </dsp:txBody>
      <dsp:txXfrm>
        <a:off x="4768065" y="743311"/>
        <a:ext cx="3394950" cy="21079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025B9-B986-471E-A555-77F0DEAA78FA}">
      <dsp:nvSpPr>
        <dsp:cNvPr id="0" name=""/>
        <dsp:cNvSpPr/>
      </dsp:nvSpPr>
      <dsp:spPr>
        <a:xfrm>
          <a:off x="750914" y="551569"/>
          <a:ext cx="1081248" cy="10812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BC89F-4FF9-4B64-9CB2-12925C3A8ADE}">
      <dsp:nvSpPr>
        <dsp:cNvPr id="0" name=""/>
        <dsp:cNvSpPr/>
      </dsp:nvSpPr>
      <dsp:spPr>
        <a:xfrm>
          <a:off x="90151" y="1950773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A system used for reporting and analyzing data</a:t>
          </a:r>
          <a:endParaRPr lang="en-US" sz="1600" kern="1200"/>
        </a:p>
      </dsp:txBody>
      <dsp:txXfrm>
        <a:off x="90151" y="1950773"/>
        <a:ext cx="2402775" cy="720000"/>
      </dsp:txXfrm>
    </dsp:sp>
    <dsp:sp modelId="{F7DE02FF-2144-4C96-A32A-CC9AD73F6079}">
      <dsp:nvSpPr>
        <dsp:cNvPr id="0" name=""/>
        <dsp:cNvSpPr/>
      </dsp:nvSpPr>
      <dsp:spPr>
        <a:xfrm>
          <a:off x="3574175" y="551569"/>
          <a:ext cx="1081248" cy="10812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209AFB-753F-4BEC-AB0C-22D97C253634}">
      <dsp:nvSpPr>
        <dsp:cNvPr id="0" name=""/>
        <dsp:cNvSpPr/>
      </dsp:nvSpPr>
      <dsp:spPr>
        <a:xfrm>
          <a:off x="2913412" y="1950773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Provides a unified view of data from different sources</a:t>
          </a:r>
          <a:endParaRPr lang="en-US" sz="1600" kern="1200"/>
        </a:p>
      </dsp:txBody>
      <dsp:txXfrm>
        <a:off x="2913412" y="1950773"/>
        <a:ext cx="2402775" cy="720000"/>
      </dsp:txXfrm>
    </dsp:sp>
    <dsp:sp modelId="{67B60EA1-F24D-411E-BAA3-F0B63E35DB3E}">
      <dsp:nvSpPr>
        <dsp:cNvPr id="0" name=""/>
        <dsp:cNvSpPr/>
      </dsp:nvSpPr>
      <dsp:spPr>
        <a:xfrm>
          <a:off x="6397436" y="551569"/>
          <a:ext cx="1081248" cy="10812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1A6C5E-0EBC-4DCA-84DC-336CA735A420}">
      <dsp:nvSpPr>
        <dsp:cNvPr id="0" name=""/>
        <dsp:cNvSpPr/>
      </dsp:nvSpPr>
      <dsp:spPr>
        <a:xfrm>
          <a:off x="5736673" y="1950773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Helps businesses make data-driven decisions</a:t>
          </a:r>
          <a:endParaRPr lang="en-US" sz="1600" kern="1200"/>
        </a:p>
      </dsp:txBody>
      <dsp:txXfrm>
        <a:off x="5736673" y="1950773"/>
        <a:ext cx="24027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AF6B7-0551-D94D-959A-5E6CCFD230C2}" type="datetimeFigureOut">
              <a:rPr lang="en-US" smtClean="0"/>
              <a:t>7/28/23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5403F-4377-9643-876E-F4518F5E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87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logo_Widescreen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764641" y="2840812"/>
            <a:ext cx="4693557" cy="12656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778989" y="1187986"/>
            <a:ext cx="4693557" cy="10411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500" baseline="0">
                <a:solidFill>
                  <a:srgbClr val="533F7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860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89E3-9012-754D-ACFE-6D3D94DB23F1}" type="datetimeFigureOut">
              <a:rPr lang="en-US" smtClean="0"/>
              <a:t>7/28/23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4F592-7035-BC42-B961-96A5B059A853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ppt_seal_Widescreen_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1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224643"/>
            <a:ext cx="8229600" cy="322234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"/>
              </a:defRPr>
            </a:lvl1pPr>
            <a:lvl2pPr>
              <a:defRPr sz="2800">
                <a:latin typeface=""/>
              </a:defRPr>
            </a:lvl2pPr>
            <a:lvl3pPr>
              <a:defRPr sz="2400">
                <a:latin typeface=""/>
              </a:defRPr>
            </a:lvl3pPr>
            <a:lvl4pPr>
              <a:defRPr sz="2000">
                <a:latin typeface=""/>
              </a:defRPr>
            </a:lvl4pPr>
            <a:lvl5pPr>
              <a:defRPr sz="2000">
                <a:latin typeface="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anchor="b">
            <a:normAutofit/>
          </a:bodyPr>
          <a:lstStyle>
            <a:lvl1pPr algn="l">
              <a:defRPr sz="4400" b="0" i="0" baseline="0">
                <a:solidFill>
                  <a:srgbClr val="533F7E"/>
                </a:solidFill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996099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20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anchor="b">
            <a:normAutofit/>
          </a:bodyPr>
          <a:lstStyle>
            <a:lvl1pPr algn="l">
              <a:defRPr sz="4400" b="0" i="0" baseline="0">
                <a:solidFill>
                  <a:srgbClr val="533F7E"/>
                </a:solidFill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24643"/>
            <a:ext cx="8229600" cy="322234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"/>
              </a:defRPr>
            </a:lvl1pPr>
            <a:lvl2pPr>
              <a:defRPr sz="2800">
                <a:latin typeface=""/>
              </a:defRPr>
            </a:lvl2pPr>
            <a:lvl3pPr>
              <a:defRPr sz="2400">
                <a:latin typeface=""/>
              </a:defRPr>
            </a:lvl3pPr>
            <a:lvl4pPr>
              <a:defRPr sz="2000">
                <a:latin typeface=""/>
              </a:defRPr>
            </a:lvl4pPr>
            <a:lvl5pPr>
              <a:defRPr sz="2000">
                <a:latin typeface="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1157644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26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2847" y="4773913"/>
            <a:ext cx="2133600" cy="273844"/>
          </a:xfrm>
        </p:spPr>
        <p:txBody>
          <a:bodyPr/>
          <a:lstStyle>
            <a:lvl1pPr algn="l">
              <a:defRPr/>
            </a:lvl1pPr>
          </a:lstStyle>
          <a:p>
            <a:fld id="{1A94F592-7035-BC42-B961-96A5B059A8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972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marL="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4400" b="0" i="0" kern="1200" baseline="0" dirty="0">
                <a:solidFill>
                  <a:srgbClr val="533F7E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996099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9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"/>
              </a:defRPr>
            </a:lvl1pPr>
            <a:lvl2pPr>
              <a:defRPr sz="2000">
                <a:latin typeface=""/>
              </a:defRPr>
            </a:lvl2pPr>
            <a:lvl3pPr>
              <a:defRPr sz="1800">
                <a:latin typeface=""/>
              </a:defRPr>
            </a:lvl3pPr>
            <a:lvl4pPr>
              <a:defRPr sz="1600">
                <a:latin typeface=""/>
              </a:defRPr>
            </a:lvl4pPr>
            <a:lvl5pPr>
              <a:defRPr sz="1600">
                <a:latin typeface="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996099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8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_logo_Widescreen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764642" y="1923665"/>
            <a:ext cx="4693557" cy="10411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500" baseline="0">
                <a:solidFill>
                  <a:srgbClr val="533F7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5327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87553" y="4767263"/>
            <a:ext cx="2133600" cy="273844"/>
          </a:xfrm>
        </p:spPr>
        <p:txBody>
          <a:bodyPr/>
          <a:lstStyle/>
          <a:p>
            <a:fld id="{BE2E89E3-9012-754D-ACFE-6D3D94DB23F1}" type="datetimeFigureOut">
              <a:rPr lang="en-US" smtClean="0"/>
              <a:t>7/28/23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49443" y="4767263"/>
            <a:ext cx="2133600" cy="273844"/>
          </a:xfrm>
        </p:spPr>
        <p:txBody>
          <a:bodyPr/>
          <a:lstStyle>
            <a:lvl1pPr algn="l">
              <a:defRPr/>
            </a:lvl1pPr>
          </a:lstStyle>
          <a:p>
            <a:fld id="{1A94F592-7035-BC42-B961-96A5B059A8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1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055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E89E3-9012-754D-ACFE-6D3D94DB23F1}" type="datetimeFigureOut">
              <a:rPr lang="en-US" smtClean="0"/>
              <a:t>7/28/23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4F592-7035-BC42-B961-96A5B059A85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885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ctr" defTabSz="457200" rtl="0" eaLnBrk="1" latinLnBrk="0" hangingPunct="1">
        <a:spcBef>
          <a:spcPct val="0"/>
        </a:spcBef>
        <a:buNone/>
        <a:defRPr lang="en-US" sz="4400" b="0" i="0" kern="1200" baseline="0" dirty="0">
          <a:solidFill>
            <a:srgbClr val="533F7E"/>
          </a:solidFill>
          <a:latin typeface="Arial"/>
          <a:ea typeface="ＭＳ Ｐゴシック" charset="0"/>
          <a:cs typeface="ＭＳ Ｐゴシック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413F"/>
          </a:solidFill>
          <a:latin typeface="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B413F"/>
          </a:solidFill>
          <a:latin typeface="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413F"/>
          </a:solidFill>
          <a:latin typeface="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B413F"/>
          </a:solidFill>
          <a:latin typeface="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B413F"/>
          </a:solidFill>
          <a:latin typeface="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764641" y="2840812"/>
            <a:ext cx="4693557" cy="187431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49326B"/>
                </a:solidFill>
              </a:rPr>
              <a:t>Week 3</a:t>
            </a:r>
            <a:endParaRPr lang="en-US" dirty="0">
              <a:solidFill>
                <a:srgbClr val="49326B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Nasheb Ismaily</a:t>
            </a:r>
          </a:p>
          <a:p>
            <a:r>
              <a:rPr lang="en-US" sz="1800" dirty="0">
                <a:solidFill>
                  <a:schemeClr val="tx1"/>
                </a:solidFill>
              </a:rPr>
              <a:t>nismaily@bellevue.edu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Hive and Data Warehousing</a:t>
            </a:r>
          </a:p>
        </p:txBody>
      </p:sp>
    </p:spTree>
    <p:extLst>
      <p:ext uri="{BB962C8B-B14F-4D97-AF65-F5344CB8AC3E}">
        <p14:creationId xmlns:p14="http://schemas.microsoft.com/office/powerpoint/2010/main" val="551626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070769-91A3-8438-67EB-D1AAEC4A1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Data Warehousing in Big Data</a:t>
            </a:r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C32403AC-D4E1-3D96-B25C-0D63B76881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1484158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8475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3145F3-8542-7C8D-5170-F90A975D3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Data Warehousing Concepts in Big Data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8186814A-F36A-5E57-6F79-7D0D9A9AC6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8305888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402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5FE605-7DB0-6F95-4EFE-04371192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Conclusion</a:t>
            </a:r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11FB28-896B-5FCE-7BF4-0E08BF52A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97591B3F-CF36-3F5B-2FC9-D8199692D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6144568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7856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2786063"/>
            <a:ext cx="82296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  <a:t>A private, non-profit institution founded in 1966, Bellevue University is </a:t>
            </a: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  <a:t>accredited by the Higher Learning Commission through the U.S. Department of Education. For general information, please call 800.756.7920.</a:t>
            </a: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  <a:t>Email: </a:t>
            </a:r>
            <a:r>
              <a:rPr lang="en-US" sz="1600" dirty="0" err="1">
                <a:solidFill>
                  <a:srgbClr val="3B413F"/>
                </a:solidFill>
                <a:latin typeface="Arial" charset="0"/>
                <a:cs typeface="Arial" charset="0"/>
              </a:rPr>
              <a:t>nismaily@bellevue.edu</a:t>
            </a: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r>
              <a:rPr lang="en-US" sz="1600" dirty="0">
                <a:solidFill>
                  <a:srgbClr val="3E403E"/>
                </a:solidFill>
                <a:latin typeface="Arial" charset="0"/>
                <a:cs typeface="Arial" charset="0"/>
              </a:rPr>
              <a:t> </a:t>
            </a:r>
            <a:br>
              <a:rPr lang="en-US" sz="1600" dirty="0">
                <a:solidFill>
                  <a:srgbClr val="3E403E"/>
                </a:solidFill>
                <a:latin typeface="Arial" charset="0"/>
                <a:cs typeface="Arial" charset="0"/>
              </a:rPr>
            </a:br>
            <a:r>
              <a:rPr lang="en-US" sz="1600" dirty="0" err="1">
                <a:solidFill>
                  <a:srgbClr val="593D82"/>
                </a:solidFill>
                <a:latin typeface="Arial" charset="0"/>
                <a:cs typeface="Arial" charset="0"/>
              </a:rPr>
              <a:t>bellevue.edu</a:t>
            </a:r>
            <a:br>
              <a:rPr lang="en-US" sz="1600" dirty="0">
                <a:solidFill>
                  <a:srgbClr val="593D82"/>
                </a:solidFill>
                <a:latin typeface="Arial" charset="0"/>
                <a:cs typeface="Arial" charset="0"/>
              </a:rPr>
            </a:br>
            <a:endParaRPr lang="en-US" sz="1600" dirty="0">
              <a:solidFill>
                <a:srgbClr val="593D82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133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4F780C-E1FE-C618-AB6B-179360FC0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Agenda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57E0235-6367-A62B-D401-61C3FA3E8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C1E072EF-8306-797E-6CAC-325D05E32D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351941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6162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438551-651E-F429-8AC3-0B891753F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Hive: An Overview</a:t>
            </a:r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AC0CEB45-EEFE-5EC0-F10C-7D70BA77C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1549167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2312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8AE3E4-809D-E15E-A423-18CDCF0A2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Architecture of Hive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70213D5F-1E50-25FD-9A2F-5A7F8133F7D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25549407"/>
              </p:ext>
            </p:extLst>
          </p:nvPr>
        </p:nvGraphicFramePr>
        <p:xfrm>
          <a:off x="457200" y="1200151"/>
          <a:ext cx="4038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Hive Architecture - Javatpoint">
            <a:extLst>
              <a:ext uri="{FF2B5EF4-FFF2-40B4-BE49-F238E27FC236}">
                <a16:creationId xmlns:a16="http://schemas.microsoft.com/office/drawing/2014/main" id="{5BF97BE7-4F63-FC61-87FF-F45CBFA1E22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281747"/>
            <a:ext cx="4038600" cy="323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95D652-26C6-EBD7-EA11-3969CFAFE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Hive in Big Data Analytics</a:t>
            </a:r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859A80A-8EDD-8E09-426D-EB02FBF0B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238110DA-EEBC-5C9B-4448-5563063DC4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8324590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3137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8C1303-9346-1B84-A16D-D53EDE003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Introduction to HiveQL</a:t>
            </a: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1D8E358-CEF8-7403-84F8-81C8DE090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9332B04B-B481-0926-17E5-C874A38B7D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4122909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2935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D678B1-33BB-4B64-E967-B357E3800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HiveQL on Hadoop</a:t>
            </a:r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0378EF8-BAD7-8674-0959-F2AC466BB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61A1DB2A-D89B-9EEA-832C-FAA1D1BACB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0862664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38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5C184-0BDE-43CA-7F9F-3F63919D2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Hive ACID Transactions</a:t>
            </a: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CEAB5FC-5603-F796-3770-DDD5FF8DC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04436303-0928-ED73-7B2A-2D7912A1B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0203882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427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B1476-5573-5270-EA3F-6F38FB97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Hive: Supported File and Data Types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E4B3CDD1-36B5-98C6-7BAC-16C2B922AF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6409356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7593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BC194FC3BCF2498405D03C97F8D21F" ma:contentTypeVersion="4" ma:contentTypeDescription="Create a new document." ma:contentTypeScope="" ma:versionID="9c3462bd8968801d732c8e187a3d66f3">
  <xsd:schema xmlns:xsd="http://www.w3.org/2001/XMLSchema" xmlns:xs="http://www.w3.org/2001/XMLSchema" xmlns:p="http://schemas.microsoft.com/office/2006/metadata/properties" xmlns:ns2="3e82387a-ab28-4e52-a31d-0a2754c02a4a" targetNamespace="http://schemas.microsoft.com/office/2006/metadata/properties" ma:root="true" ma:fieldsID="7190484eb6d6e1e2ff4b57d914b8b1ba" ns2:_="">
    <xsd:import namespace="3e82387a-ab28-4e52-a31d-0a2754c02a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2387a-ab28-4e52-a31d-0a2754c02a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4228FDF-1328-4CF6-AB07-DE2C534656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82387a-ab28-4e52-a31d-0a2754c02a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DB085D-C011-4C07-AE2D-E169AE395F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EC73F0-F331-466E-8F8E-C0F2A149DA9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454</Words>
  <Application>Microsoft Macintosh PowerPoint</Application>
  <PresentationFormat>On-screen Show (16:9)</PresentationFormat>
  <Paragraphs>52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Hive and Data Warehousing</vt:lpstr>
      <vt:lpstr>Agenda</vt:lpstr>
      <vt:lpstr>Hive: An Overview</vt:lpstr>
      <vt:lpstr>Architecture of Hive</vt:lpstr>
      <vt:lpstr>Hive in Big Data Analytics</vt:lpstr>
      <vt:lpstr>Introduction to HiveQL</vt:lpstr>
      <vt:lpstr>HiveQL on Hadoop</vt:lpstr>
      <vt:lpstr>Hive ACID Transactions</vt:lpstr>
      <vt:lpstr>Hive: Supported File and Data Types</vt:lpstr>
      <vt:lpstr>Data Warehousing in Big Data</vt:lpstr>
      <vt:lpstr>Data Warehousing Concepts in Big Data</vt:lpstr>
      <vt:lpstr>Conclusion</vt:lpstr>
      <vt:lpstr>PowerPoint Presentation</vt:lpstr>
    </vt:vector>
  </TitlesOfParts>
  <Company>Bailey Lauerman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Jiear Vang</dc:creator>
  <cp:lastModifiedBy>Nasheb Ismaily</cp:lastModifiedBy>
  <cp:revision>89</cp:revision>
  <dcterms:created xsi:type="dcterms:W3CDTF">2015-02-06T15:48:06Z</dcterms:created>
  <dcterms:modified xsi:type="dcterms:W3CDTF">2023-07-29T01:01:57Z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0x010100B3BC194FC3BCF2498405D03C97F8D21F</vt:lpwstr>
  </property>
</Properties>
</file>